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9"/>
  </p:notesMasterIdLst>
  <p:sldIdLst>
    <p:sldId id="256" r:id="rId2"/>
    <p:sldId id="258" r:id="rId3"/>
    <p:sldId id="261" r:id="rId4"/>
    <p:sldId id="262" r:id="rId5"/>
    <p:sldId id="263" r:id="rId6"/>
    <p:sldId id="282" r:id="rId7"/>
    <p:sldId id="284" r:id="rId8"/>
  </p:sldIdLst>
  <p:sldSz cx="9144000" cy="5143500" type="screen16x9"/>
  <p:notesSz cx="6858000" cy="9144000"/>
  <p:embeddedFontLst>
    <p:embeddedFont>
      <p:font typeface="Nanum Gothic" panose="020B0604020202020204" charset="-127"/>
      <p:regular r:id="rId10"/>
      <p:bold r:id="rId11"/>
    </p:embeddedFont>
    <p:embeddedFont>
      <p:font typeface="Montserrat" panose="00000500000000000000" pitchFamily="2" charset="0"/>
      <p:regular r:id="rId12"/>
      <p:bold r:id="rId13"/>
      <p:italic r:id="rId14"/>
      <p:boldItalic r:id="rId15"/>
    </p:embeddedFont>
    <p:embeddedFont>
      <p:font typeface="Montserrat ExtraBold" panose="00000900000000000000" pitchFamily="2" charset="0"/>
      <p:bold r:id="rId16"/>
      <p:boldItalic r:id="rId17"/>
    </p:embeddedFont>
    <p:embeddedFont>
      <p:font typeface="Proxima Nova"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B51291-AFF7-42CD-BDE0-F0C428A607F5}">
  <a:tblStyle styleId="{2DB51291-AFF7-42CD-BDE0-F0C428A607F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p:cViewPr>
        <p:scale>
          <a:sx n="66" d="100"/>
          <a:sy n="66" d="100"/>
        </p:scale>
        <p:origin x="1954" y="7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3bee41f1aa_0_27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13bee41f1aa_0_27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3a4aff8b98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3a4aff8b98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13675c7cf38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13675c7cf38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3a4aff8b98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3a4aff8b98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3"/>
        <p:cNvGrpSpPr/>
        <p:nvPr/>
      </p:nvGrpSpPr>
      <p:grpSpPr>
        <a:xfrm>
          <a:off x="0" y="0"/>
          <a:ext cx="0" cy="0"/>
          <a:chOff x="0" y="0"/>
          <a:chExt cx="0" cy="0"/>
        </a:xfrm>
      </p:grpSpPr>
      <p:sp>
        <p:nvSpPr>
          <p:cNvPr id="5064" name="Google Shape;5064;g13b9488f8bd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5" name="Google Shape;5065;g13b9488f8bd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5"/>
        <p:cNvGrpSpPr/>
        <p:nvPr/>
      </p:nvGrpSpPr>
      <p:grpSpPr>
        <a:xfrm>
          <a:off x="0" y="0"/>
          <a:ext cx="0" cy="0"/>
          <a:chOff x="0" y="0"/>
          <a:chExt cx="0" cy="0"/>
        </a:xfrm>
      </p:grpSpPr>
      <p:sp>
        <p:nvSpPr>
          <p:cNvPr id="5126" name="Google Shape;5126;g13b9488f8bd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7" name="Google Shape;5127;g13b9488f8bd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275300" y="829149"/>
            <a:ext cx="6593400" cy="1774200"/>
          </a:xfrm>
          <a:prstGeom prst="rect">
            <a:avLst/>
          </a:prstGeom>
        </p:spPr>
        <p:txBody>
          <a:bodyPr spcFirstLastPara="1" wrap="square" lIns="91425" tIns="91425" rIns="91425" bIns="91425" anchor="ctr" anchorCtr="0">
            <a:noAutofit/>
          </a:bodyPr>
          <a:lstStyle>
            <a:lvl1pPr lvl="0" algn="ctr">
              <a:spcBef>
                <a:spcPts val="0"/>
              </a:spcBef>
              <a:spcAft>
                <a:spcPts val="0"/>
              </a:spcAft>
              <a:buSzPts val="6200"/>
              <a:buNone/>
              <a:defRPr sz="46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480100" y="2759713"/>
            <a:ext cx="4183800" cy="296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None/>
              <a:defRPr sz="1600" i="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12">
    <p:spTree>
      <p:nvGrpSpPr>
        <p:cNvPr id="1" name="Shape 259"/>
        <p:cNvGrpSpPr/>
        <p:nvPr/>
      </p:nvGrpSpPr>
      <p:grpSpPr>
        <a:xfrm>
          <a:off x="0" y="0"/>
          <a:ext cx="0" cy="0"/>
          <a:chOff x="0" y="0"/>
          <a:chExt cx="0" cy="0"/>
        </a:xfrm>
      </p:grpSpPr>
      <p:grpSp>
        <p:nvGrpSpPr>
          <p:cNvPr id="260" name="Google Shape;260;p36"/>
          <p:cNvGrpSpPr/>
          <p:nvPr/>
        </p:nvGrpSpPr>
        <p:grpSpPr>
          <a:xfrm rot="5400000">
            <a:off x="6861422" y="2782455"/>
            <a:ext cx="1664472" cy="3380501"/>
            <a:chOff x="7681603" y="-387311"/>
            <a:chExt cx="1692396" cy="3649861"/>
          </a:xfrm>
        </p:grpSpPr>
        <p:sp>
          <p:nvSpPr>
            <p:cNvPr id="261" name="Google Shape;261;p36"/>
            <p:cNvSpPr/>
            <p:nvPr/>
          </p:nvSpPr>
          <p:spPr>
            <a:xfrm rot="-5400000">
              <a:off x="6702662" y="591631"/>
              <a:ext cx="3649861"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6"/>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 name="Google Shape;263;p36"/>
          <p:cNvSpPr/>
          <p:nvPr/>
        </p:nvSpPr>
        <p:spPr>
          <a:xfrm>
            <a:off x="6684475" y="3466475"/>
            <a:ext cx="948503" cy="224779"/>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6"/>
          <p:cNvSpPr/>
          <p:nvPr/>
        </p:nvSpPr>
        <p:spPr>
          <a:xfrm>
            <a:off x="8143314" y="2494103"/>
            <a:ext cx="1128125" cy="267342"/>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6"/>
          <p:cNvSpPr/>
          <p:nvPr/>
        </p:nvSpPr>
        <p:spPr>
          <a:xfrm>
            <a:off x="8080306" y="2581135"/>
            <a:ext cx="700953" cy="1563370"/>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6"/>
          <p:cNvSpPr/>
          <p:nvPr/>
        </p:nvSpPr>
        <p:spPr>
          <a:xfrm flipH="1">
            <a:off x="7670468" y="3084434"/>
            <a:ext cx="409837" cy="914078"/>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36"/>
          <p:cNvGrpSpPr/>
          <p:nvPr/>
        </p:nvGrpSpPr>
        <p:grpSpPr>
          <a:xfrm rot="-5400000" flipH="1">
            <a:off x="491847" y="2869480"/>
            <a:ext cx="1664472" cy="3380501"/>
            <a:chOff x="7681603" y="-387311"/>
            <a:chExt cx="1692396" cy="3649861"/>
          </a:xfrm>
        </p:grpSpPr>
        <p:sp>
          <p:nvSpPr>
            <p:cNvPr id="268" name="Google Shape;268;p36"/>
            <p:cNvSpPr/>
            <p:nvPr/>
          </p:nvSpPr>
          <p:spPr>
            <a:xfrm rot="-5400000">
              <a:off x="6702662" y="591631"/>
              <a:ext cx="3649861"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6"/>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 name="Google Shape;270;p36"/>
          <p:cNvSpPr/>
          <p:nvPr/>
        </p:nvSpPr>
        <p:spPr>
          <a:xfrm flipH="1">
            <a:off x="112688" y="2393725"/>
            <a:ext cx="948503" cy="224779"/>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6"/>
          <p:cNvSpPr/>
          <p:nvPr/>
        </p:nvSpPr>
        <p:spPr>
          <a:xfrm flipH="1">
            <a:off x="2002394" y="4447901"/>
            <a:ext cx="1433230" cy="339641"/>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6"/>
          <p:cNvSpPr/>
          <p:nvPr/>
        </p:nvSpPr>
        <p:spPr>
          <a:xfrm flipH="1">
            <a:off x="236481" y="2668160"/>
            <a:ext cx="700953" cy="1563370"/>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6"/>
          <p:cNvSpPr/>
          <p:nvPr/>
        </p:nvSpPr>
        <p:spPr>
          <a:xfrm>
            <a:off x="937436" y="3171459"/>
            <a:ext cx="409837" cy="914078"/>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713250" y="539385"/>
            <a:ext cx="771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200"/>
              <a:buNone/>
              <a:defRPr b="1">
                <a:latin typeface="Montserrat"/>
                <a:ea typeface="Montserrat"/>
                <a:cs typeface="Montserrat"/>
                <a:sym typeface="Montserrat"/>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24" name="Google Shape;24;p5"/>
          <p:cNvSpPr txBox="1">
            <a:spLocks noGrp="1"/>
          </p:cNvSpPr>
          <p:nvPr>
            <p:ph type="subTitle" idx="1"/>
          </p:nvPr>
        </p:nvSpPr>
        <p:spPr>
          <a:xfrm>
            <a:off x="1322627" y="1793650"/>
            <a:ext cx="2807100" cy="4116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dk2"/>
              </a:buClr>
              <a:buSzPts val="2200"/>
              <a:buNone/>
              <a:defRPr sz="2100" b="1" i="0">
                <a:solidFill>
                  <a:schemeClr val="lt1"/>
                </a:solidFill>
                <a:latin typeface="Montserrat"/>
                <a:ea typeface="Montserrat"/>
                <a:cs typeface="Montserrat"/>
                <a:sym typeface="Montserrat"/>
              </a:defRPr>
            </a:lvl1pPr>
            <a:lvl2pPr lvl="1" algn="ctr">
              <a:spcBef>
                <a:spcPts val="0"/>
              </a:spcBef>
              <a:spcAft>
                <a:spcPts val="0"/>
              </a:spcAft>
              <a:buClr>
                <a:schemeClr val="dk2"/>
              </a:buClr>
              <a:buSzPts val="2200"/>
              <a:buNone/>
              <a:defRPr sz="2200">
                <a:solidFill>
                  <a:schemeClr val="dk2"/>
                </a:solidFill>
              </a:defRPr>
            </a:lvl2pPr>
            <a:lvl3pPr lvl="2" algn="ctr">
              <a:spcBef>
                <a:spcPts val="0"/>
              </a:spcBef>
              <a:spcAft>
                <a:spcPts val="0"/>
              </a:spcAft>
              <a:buSzPts val="2200"/>
              <a:buNone/>
              <a:defRPr sz="2200"/>
            </a:lvl3pPr>
            <a:lvl4pPr lvl="3" algn="ctr">
              <a:spcBef>
                <a:spcPts val="0"/>
              </a:spcBef>
              <a:spcAft>
                <a:spcPts val="0"/>
              </a:spcAft>
              <a:buSzPts val="2200"/>
              <a:buNone/>
              <a:defRPr sz="2200"/>
            </a:lvl4pPr>
            <a:lvl5pPr lvl="4" algn="ctr">
              <a:spcBef>
                <a:spcPts val="0"/>
              </a:spcBef>
              <a:spcAft>
                <a:spcPts val="0"/>
              </a:spcAft>
              <a:buSzPts val="2200"/>
              <a:buNone/>
              <a:defRPr sz="2200"/>
            </a:lvl5pPr>
            <a:lvl6pPr lvl="5" algn="ctr">
              <a:spcBef>
                <a:spcPts val="0"/>
              </a:spcBef>
              <a:spcAft>
                <a:spcPts val="0"/>
              </a:spcAft>
              <a:buSzPts val="2200"/>
              <a:buNone/>
              <a:defRPr sz="2200"/>
            </a:lvl6pPr>
            <a:lvl7pPr lvl="6" algn="ctr">
              <a:spcBef>
                <a:spcPts val="0"/>
              </a:spcBef>
              <a:spcAft>
                <a:spcPts val="0"/>
              </a:spcAft>
              <a:buSzPts val="2200"/>
              <a:buNone/>
              <a:defRPr sz="2200"/>
            </a:lvl7pPr>
            <a:lvl8pPr lvl="7" algn="ctr">
              <a:spcBef>
                <a:spcPts val="0"/>
              </a:spcBef>
              <a:spcAft>
                <a:spcPts val="0"/>
              </a:spcAft>
              <a:buSzPts val="2200"/>
              <a:buNone/>
              <a:defRPr sz="2200"/>
            </a:lvl8pPr>
            <a:lvl9pPr lvl="8" algn="ctr">
              <a:spcBef>
                <a:spcPts val="0"/>
              </a:spcBef>
              <a:spcAft>
                <a:spcPts val="0"/>
              </a:spcAft>
              <a:buSzPts val="2200"/>
              <a:buNone/>
              <a:defRPr sz="2200"/>
            </a:lvl9pPr>
          </a:lstStyle>
          <a:p>
            <a:endParaRPr/>
          </a:p>
        </p:txBody>
      </p:sp>
      <p:sp>
        <p:nvSpPr>
          <p:cNvPr id="25" name="Google Shape;25;p5"/>
          <p:cNvSpPr txBox="1">
            <a:spLocks noGrp="1"/>
          </p:cNvSpPr>
          <p:nvPr>
            <p:ph type="body" idx="2"/>
          </p:nvPr>
        </p:nvSpPr>
        <p:spPr>
          <a:xfrm>
            <a:off x="1322630" y="2161651"/>
            <a:ext cx="2807100" cy="10059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i="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6" name="Google Shape;26;p5"/>
          <p:cNvSpPr txBox="1">
            <a:spLocks noGrp="1"/>
          </p:cNvSpPr>
          <p:nvPr>
            <p:ph type="subTitle" idx="3"/>
          </p:nvPr>
        </p:nvSpPr>
        <p:spPr>
          <a:xfrm>
            <a:off x="5624046" y="3089040"/>
            <a:ext cx="2807100" cy="4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2200"/>
              <a:buNone/>
              <a:defRPr sz="2100" b="1" i="0">
                <a:solidFill>
                  <a:schemeClr val="lt1"/>
                </a:solidFill>
                <a:latin typeface="Montserrat"/>
                <a:ea typeface="Montserrat"/>
                <a:cs typeface="Montserrat"/>
                <a:sym typeface="Montserrat"/>
              </a:defRPr>
            </a:lvl1pPr>
            <a:lvl2pPr lvl="1" algn="ctr" rtl="0">
              <a:spcBef>
                <a:spcPts val="0"/>
              </a:spcBef>
              <a:spcAft>
                <a:spcPts val="0"/>
              </a:spcAft>
              <a:buClr>
                <a:schemeClr val="dk2"/>
              </a:buClr>
              <a:buSzPts val="2200"/>
              <a:buNone/>
              <a:defRPr sz="2200">
                <a:solidFill>
                  <a:schemeClr val="dk2"/>
                </a:solidFill>
              </a:defRPr>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7" name="Google Shape;27;p5"/>
          <p:cNvSpPr txBox="1">
            <a:spLocks noGrp="1"/>
          </p:cNvSpPr>
          <p:nvPr>
            <p:ph type="body" idx="4"/>
          </p:nvPr>
        </p:nvSpPr>
        <p:spPr>
          <a:xfrm>
            <a:off x="5624046" y="3457040"/>
            <a:ext cx="2807100" cy="1005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i="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713225" y="566047"/>
            <a:ext cx="771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000"/>
              <a:buNone/>
              <a:defRPr sz="3000" b="1">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 name="Google Shape;38;p7"/>
          <p:cNvSpPr txBox="1">
            <a:spLocks noGrp="1"/>
          </p:cNvSpPr>
          <p:nvPr>
            <p:ph type="body" idx="1"/>
          </p:nvPr>
        </p:nvSpPr>
        <p:spPr>
          <a:xfrm>
            <a:off x="713100" y="2224475"/>
            <a:ext cx="3858900" cy="1929300"/>
          </a:xfrm>
          <a:prstGeom prst="rect">
            <a:avLst/>
          </a:prstGeom>
        </p:spPr>
        <p:txBody>
          <a:bodyPr spcFirstLastPara="1" wrap="square" lIns="91425" tIns="91425" rIns="91425" bIns="91425" anchor="b" anchorCtr="0">
            <a:noAutofit/>
          </a:bodyPr>
          <a:lstStyle>
            <a:lvl1pPr marL="457200" lvl="0" indent="-317500" rtl="0">
              <a:lnSpc>
                <a:spcPct val="100000"/>
              </a:lnSpc>
              <a:spcBef>
                <a:spcPts val="0"/>
              </a:spcBef>
              <a:spcAft>
                <a:spcPts val="0"/>
              </a:spcAft>
              <a:buSzPts val="1400"/>
              <a:buChar char="●"/>
              <a:defRPr i="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39" name="Google Shape;39;p7"/>
          <p:cNvSpPr/>
          <p:nvPr/>
        </p:nvSpPr>
        <p:spPr>
          <a:xfrm rot="5400000">
            <a:off x="-1187550" y="3012084"/>
            <a:ext cx="3801558" cy="836538"/>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p:nvPr/>
        </p:nvSpPr>
        <p:spPr>
          <a:xfrm flipH="1">
            <a:off x="8222219" y="1996912"/>
            <a:ext cx="1402567" cy="332393"/>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_6">
    <p:spTree>
      <p:nvGrpSpPr>
        <p:cNvPr id="1" name="Shape 62"/>
        <p:cNvGrpSpPr/>
        <p:nvPr/>
      </p:nvGrpSpPr>
      <p:grpSpPr>
        <a:xfrm>
          <a:off x="0" y="0"/>
          <a:ext cx="0" cy="0"/>
          <a:chOff x="0" y="0"/>
          <a:chExt cx="0" cy="0"/>
        </a:xfrm>
      </p:grpSpPr>
      <p:sp>
        <p:nvSpPr>
          <p:cNvPr id="63" name="Google Shape;63;p13"/>
          <p:cNvSpPr txBox="1">
            <a:spLocks noGrp="1"/>
          </p:cNvSpPr>
          <p:nvPr>
            <p:ph type="title"/>
          </p:nvPr>
        </p:nvSpPr>
        <p:spPr>
          <a:xfrm>
            <a:off x="713225" y="539496"/>
            <a:ext cx="7717500" cy="5760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2"/>
              </a:buClr>
              <a:buSzPts val="3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4" name="Google Shape;64;p13"/>
          <p:cNvSpPr txBox="1">
            <a:spLocks noGrp="1"/>
          </p:cNvSpPr>
          <p:nvPr>
            <p:ph type="title" idx="2" hasCustomPrompt="1"/>
          </p:nvPr>
        </p:nvSpPr>
        <p:spPr>
          <a:xfrm>
            <a:off x="713430" y="1565731"/>
            <a:ext cx="2523000" cy="365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accent2"/>
              </a:buClr>
              <a:buSzPts val="3600"/>
              <a:buFont typeface="Pangolin"/>
              <a:buNone/>
              <a:defRPr sz="3000" b="0">
                <a:solidFill>
                  <a:schemeClr val="dk2"/>
                </a:solidFill>
                <a:latin typeface="Montserrat ExtraBold"/>
                <a:ea typeface="Montserrat ExtraBold"/>
                <a:cs typeface="Montserrat ExtraBold"/>
                <a:sym typeface="Montserrat Extra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65" name="Google Shape;65;p13"/>
          <p:cNvSpPr txBox="1">
            <a:spLocks noGrp="1"/>
          </p:cNvSpPr>
          <p:nvPr>
            <p:ph type="subTitle" idx="1"/>
          </p:nvPr>
        </p:nvSpPr>
        <p:spPr>
          <a:xfrm>
            <a:off x="713430" y="1940638"/>
            <a:ext cx="2525700" cy="365700"/>
          </a:xfrm>
          <a:prstGeom prst="rect">
            <a:avLst/>
          </a:prstGeom>
          <a:ln>
            <a:noFill/>
          </a:ln>
        </p:spPr>
        <p:txBody>
          <a:bodyPr spcFirstLastPara="1" wrap="square" lIns="91425" tIns="91425" rIns="91425" bIns="91425" anchor="ctr" anchorCtr="0">
            <a:noAutofit/>
          </a:bodyPr>
          <a:lstStyle>
            <a:lvl1pPr lvl="0">
              <a:lnSpc>
                <a:spcPct val="100000"/>
              </a:lnSpc>
              <a:spcBef>
                <a:spcPts val="0"/>
              </a:spcBef>
              <a:spcAft>
                <a:spcPts val="0"/>
              </a:spcAft>
              <a:buClr>
                <a:schemeClr val="accent2"/>
              </a:buClr>
              <a:buSzPts val="3000"/>
              <a:buNone/>
              <a:defRPr sz="2100" b="1" i="0">
                <a:solidFill>
                  <a:schemeClr val="lt1"/>
                </a:solidFill>
                <a:latin typeface="Montserrat"/>
                <a:ea typeface="Montserrat"/>
                <a:cs typeface="Montserrat"/>
                <a:sym typeface="Montserrat"/>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a:endParaRPr/>
          </a:p>
        </p:txBody>
      </p:sp>
      <p:sp>
        <p:nvSpPr>
          <p:cNvPr id="66" name="Google Shape;66;p13"/>
          <p:cNvSpPr txBox="1">
            <a:spLocks noGrp="1"/>
          </p:cNvSpPr>
          <p:nvPr>
            <p:ph type="subTitle" idx="3"/>
          </p:nvPr>
        </p:nvSpPr>
        <p:spPr>
          <a:xfrm>
            <a:off x="713430" y="2251704"/>
            <a:ext cx="2525700" cy="548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a:endParaRPr/>
          </a:p>
        </p:txBody>
      </p:sp>
      <p:sp>
        <p:nvSpPr>
          <p:cNvPr id="67" name="Google Shape;67;p13"/>
          <p:cNvSpPr txBox="1">
            <a:spLocks noGrp="1"/>
          </p:cNvSpPr>
          <p:nvPr>
            <p:ph type="title" idx="4" hasCustomPrompt="1"/>
          </p:nvPr>
        </p:nvSpPr>
        <p:spPr>
          <a:xfrm>
            <a:off x="4185104" y="1565738"/>
            <a:ext cx="2515500" cy="365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accent2"/>
              </a:buClr>
              <a:buSzPts val="3600"/>
              <a:buFont typeface="Pangolin"/>
              <a:buNone/>
              <a:defRPr sz="3000" b="0">
                <a:solidFill>
                  <a:schemeClr val="dk2"/>
                </a:solidFill>
                <a:latin typeface="Montserrat ExtraBold"/>
                <a:ea typeface="Montserrat ExtraBold"/>
                <a:cs typeface="Montserrat ExtraBold"/>
                <a:sym typeface="Montserrat Extra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68" name="Google Shape;68;p13"/>
          <p:cNvSpPr txBox="1">
            <a:spLocks noGrp="1"/>
          </p:cNvSpPr>
          <p:nvPr>
            <p:ph type="subTitle" idx="5"/>
          </p:nvPr>
        </p:nvSpPr>
        <p:spPr>
          <a:xfrm>
            <a:off x="4185304" y="1940643"/>
            <a:ext cx="2517900" cy="365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3000"/>
              <a:buNone/>
              <a:defRPr sz="2100" b="1" i="0">
                <a:solidFill>
                  <a:schemeClr val="lt1"/>
                </a:solidFill>
                <a:latin typeface="Montserrat"/>
                <a:ea typeface="Montserrat"/>
                <a:cs typeface="Montserrat"/>
                <a:sym typeface="Montserrat"/>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a:endParaRPr/>
          </a:p>
        </p:txBody>
      </p:sp>
      <p:sp>
        <p:nvSpPr>
          <p:cNvPr id="69" name="Google Shape;69;p13"/>
          <p:cNvSpPr txBox="1">
            <a:spLocks noGrp="1"/>
          </p:cNvSpPr>
          <p:nvPr>
            <p:ph type="subTitle" idx="6"/>
          </p:nvPr>
        </p:nvSpPr>
        <p:spPr>
          <a:xfrm>
            <a:off x="4185304" y="2251709"/>
            <a:ext cx="2517900" cy="548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a:endParaRPr/>
          </a:p>
        </p:txBody>
      </p:sp>
      <p:sp>
        <p:nvSpPr>
          <p:cNvPr id="70" name="Google Shape;70;p13"/>
          <p:cNvSpPr txBox="1">
            <a:spLocks noGrp="1"/>
          </p:cNvSpPr>
          <p:nvPr>
            <p:ph type="title" idx="7" hasCustomPrompt="1"/>
          </p:nvPr>
        </p:nvSpPr>
        <p:spPr>
          <a:xfrm>
            <a:off x="2449267" y="3134697"/>
            <a:ext cx="2523000" cy="365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accent2"/>
              </a:buClr>
              <a:buSzPts val="3600"/>
              <a:buFont typeface="Pangolin"/>
              <a:buNone/>
              <a:defRPr sz="3000" b="0">
                <a:solidFill>
                  <a:schemeClr val="dk2"/>
                </a:solidFill>
                <a:latin typeface="Montserrat ExtraBold"/>
                <a:ea typeface="Montserrat ExtraBold"/>
                <a:cs typeface="Montserrat ExtraBold"/>
                <a:sym typeface="Montserrat Extra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71" name="Google Shape;71;p13"/>
          <p:cNvSpPr txBox="1">
            <a:spLocks noGrp="1"/>
          </p:cNvSpPr>
          <p:nvPr>
            <p:ph type="subTitle" idx="8"/>
          </p:nvPr>
        </p:nvSpPr>
        <p:spPr>
          <a:xfrm>
            <a:off x="2449367" y="3509604"/>
            <a:ext cx="2525700" cy="365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3000"/>
              <a:buNone/>
              <a:defRPr sz="2100" b="1" i="0">
                <a:solidFill>
                  <a:schemeClr val="lt1"/>
                </a:solidFill>
                <a:latin typeface="Montserrat"/>
                <a:ea typeface="Montserrat"/>
                <a:cs typeface="Montserrat"/>
                <a:sym typeface="Montserrat"/>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a:endParaRPr/>
          </a:p>
        </p:txBody>
      </p:sp>
      <p:sp>
        <p:nvSpPr>
          <p:cNvPr id="72" name="Google Shape;72;p13"/>
          <p:cNvSpPr txBox="1">
            <a:spLocks noGrp="1"/>
          </p:cNvSpPr>
          <p:nvPr>
            <p:ph type="subTitle" idx="9"/>
          </p:nvPr>
        </p:nvSpPr>
        <p:spPr>
          <a:xfrm>
            <a:off x="2449367" y="3820670"/>
            <a:ext cx="2525700" cy="548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a:endParaRPr/>
          </a:p>
        </p:txBody>
      </p:sp>
      <p:sp>
        <p:nvSpPr>
          <p:cNvPr id="73" name="Google Shape;73;p13"/>
          <p:cNvSpPr txBox="1">
            <a:spLocks noGrp="1"/>
          </p:cNvSpPr>
          <p:nvPr>
            <p:ph type="title" idx="13" hasCustomPrompt="1"/>
          </p:nvPr>
        </p:nvSpPr>
        <p:spPr>
          <a:xfrm>
            <a:off x="5913441" y="3139001"/>
            <a:ext cx="2515500" cy="365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accent2"/>
              </a:buClr>
              <a:buSzPts val="3600"/>
              <a:buFont typeface="Pangolin"/>
              <a:buNone/>
              <a:defRPr sz="3000" b="0">
                <a:solidFill>
                  <a:schemeClr val="dk2"/>
                </a:solidFill>
                <a:latin typeface="Montserrat ExtraBold"/>
                <a:ea typeface="Montserrat ExtraBold"/>
                <a:cs typeface="Montserrat ExtraBold"/>
                <a:sym typeface="Montserrat Extra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74" name="Google Shape;74;p13"/>
          <p:cNvSpPr txBox="1">
            <a:spLocks noGrp="1"/>
          </p:cNvSpPr>
          <p:nvPr>
            <p:ph type="subTitle" idx="14"/>
          </p:nvPr>
        </p:nvSpPr>
        <p:spPr>
          <a:xfrm>
            <a:off x="5913441" y="3513906"/>
            <a:ext cx="2517900" cy="365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3000"/>
              <a:buNone/>
              <a:defRPr sz="2100" b="1" i="0">
                <a:solidFill>
                  <a:schemeClr val="lt1"/>
                </a:solidFill>
                <a:latin typeface="Montserrat"/>
                <a:ea typeface="Montserrat"/>
                <a:cs typeface="Montserrat"/>
                <a:sym typeface="Montserrat"/>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a:endParaRPr/>
          </a:p>
        </p:txBody>
      </p:sp>
      <p:sp>
        <p:nvSpPr>
          <p:cNvPr id="75" name="Google Shape;75;p13"/>
          <p:cNvSpPr txBox="1">
            <a:spLocks noGrp="1"/>
          </p:cNvSpPr>
          <p:nvPr>
            <p:ph type="subTitle" idx="15"/>
          </p:nvPr>
        </p:nvSpPr>
        <p:spPr>
          <a:xfrm>
            <a:off x="5913441" y="3824971"/>
            <a:ext cx="2517900" cy="548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1">
  <p:cSld name="CUSTOM_24">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713250" y="3093515"/>
            <a:ext cx="7717500" cy="896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3200"/>
              <a:buNone/>
              <a:defRPr sz="5900"/>
            </a:lvl1pPr>
            <a:lvl2pPr lvl="1" algn="ctr" rtl="0">
              <a:spcBef>
                <a:spcPts val="0"/>
              </a:spcBef>
              <a:spcAft>
                <a:spcPts val="0"/>
              </a:spcAft>
              <a:buClr>
                <a:schemeClr val="dk2"/>
              </a:buClr>
              <a:buSzPts val="3600"/>
              <a:buNone/>
              <a:defRPr sz="3600">
                <a:solidFill>
                  <a:schemeClr val="dk2"/>
                </a:solidFill>
              </a:defRPr>
            </a:lvl2pPr>
            <a:lvl3pPr lvl="2" algn="ctr" rtl="0">
              <a:spcBef>
                <a:spcPts val="0"/>
              </a:spcBef>
              <a:spcAft>
                <a:spcPts val="0"/>
              </a:spcAft>
              <a:buClr>
                <a:schemeClr val="dk2"/>
              </a:buClr>
              <a:buSzPts val="3600"/>
              <a:buNone/>
              <a:defRPr sz="3600">
                <a:solidFill>
                  <a:schemeClr val="dk2"/>
                </a:solidFill>
              </a:defRPr>
            </a:lvl3pPr>
            <a:lvl4pPr lvl="3" algn="ctr" rtl="0">
              <a:spcBef>
                <a:spcPts val="0"/>
              </a:spcBef>
              <a:spcAft>
                <a:spcPts val="0"/>
              </a:spcAft>
              <a:buClr>
                <a:schemeClr val="dk2"/>
              </a:buClr>
              <a:buSzPts val="3600"/>
              <a:buNone/>
              <a:defRPr sz="3600">
                <a:solidFill>
                  <a:schemeClr val="dk2"/>
                </a:solidFill>
              </a:defRPr>
            </a:lvl4pPr>
            <a:lvl5pPr lvl="4" algn="ctr" rtl="0">
              <a:spcBef>
                <a:spcPts val="0"/>
              </a:spcBef>
              <a:spcAft>
                <a:spcPts val="0"/>
              </a:spcAft>
              <a:buClr>
                <a:schemeClr val="dk2"/>
              </a:buClr>
              <a:buSzPts val="3600"/>
              <a:buNone/>
              <a:defRPr sz="3600">
                <a:solidFill>
                  <a:schemeClr val="dk2"/>
                </a:solidFill>
              </a:defRPr>
            </a:lvl5pPr>
            <a:lvl6pPr lvl="5" algn="ctr" rtl="0">
              <a:spcBef>
                <a:spcPts val="0"/>
              </a:spcBef>
              <a:spcAft>
                <a:spcPts val="0"/>
              </a:spcAft>
              <a:buClr>
                <a:schemeClr val="dk2"/>
              </a:buClr>
              <a:buSzPts val="3600"/>
              <a:buNone/>
              <a:defRPr sz="3600">
                <a:solidFill>
                  <a:schemeClr val="dk2"/>
                </a:solidFill>
              </a:defRPr>
            </a:lvl6pPr>
            <a:lvl7pPr lvl="6" algn="ctr" rtl="0">
              <a:spcBef>
                <a:spcPts val="0"/>
              </a:spcBef>
              <a:spcAft>
                <a:spcPts val="0"/>
              </a:spcAft>
              <a:buClr>
                <a:schemeClr val="dk2"/>
              </a:buClr>
              <a:buSzPts val="3600"/>
              <a:buNone/>
              <a:defRPr sz="3600">
                <a:solidFill>
                  <a:schemeClr val="dk2"/>
                </a:solidFill>
              </a:defRPr>
            </a:lvl7pPr>
            <a:lvl8pPr lvl="7" algn="ctr" rtl="0">
              <a:spcBef>
                <a:spcPts val="0"/>
              </a:spcBef>
              <a:spcAft>
                <a:spcPts val="0"/>
              </a:spcAft>
              <a:buClr>
                <a:schemeClr val="dk2"/>
              </a:buClr>
              <a:buSzPts val="3600"/>
              <a:buNone/>
              <a:defRPr sz="3600">
                <a:solidFill>
                  <a:schemeClr val="dk2"/>
                </a:solidFill>
              </a:defRPr>
            </a:lvl8pPr>
            <a:lvl9pPr lvl="8" algn="ctr" rtl="0">
              <a:spcBef>
                <a:spcPts val="0"/>
              </a:spcBef>
              <a:spcAft>
                <a:spcPts val="0"/>
              </a:spcAft>
              <a:buClr>
                <a:schemeClr val="dk2"/>
              </a:buClr>
              <a:buSzPts val="3600"/>
              <a:buNone/>
              <a:defRPr sz="3600">
                <a:solidFill>
                  <a:schemeClr val="dk2"/>
                </a:solidFill>
              </a:defRPr>
            </a:lvl9pPr>
          </a:lstStyle>
          <a:p>
            <a:endParaRPr/>
          </a:p>
        </p:txBody>
      </p:sp>
      <p:sp>
        <p:nvSpPr>
          <p:cNvPr id="78" name="Google Shape;78;p14"/>
          <p:cNvSpPr txBox="1">
            <a:spLocks noGrp="1"/>
          </p:cNvSpPr>
          <p:nvPr>
            <p:ph type="title" idx="2" hasCustomPrompt="1"/>
          </p:nvPr>
        </p:nvSpPr>
        <p:spPr>
          <a:xfrm>
            <a:off x="713250" y="1969635"/>
            <a:ext cx="1356600" cy="9516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6500" b="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79" name="Google Shape;79;p14"/>
          <p:cNvSpPr txBox="1">
            <a:spLocks noGrp="1"/>
          </p:cNvSpPr>
          <p:nvPr>
            <p:ph type="subTitle" idx="1"/>
          </p:nvPr>
        </p:nvSpPr>
        <p:spPr>
          <a:xfrm>
            <a:off x="713250" y="4255100"/>
            <a:ext cx="4673400" cy="29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200"/>
              <a:buNone/>
              <a:defRPr sz="1600" i="0">
                <a:solidFill>
                  <a:schemeClr val="accent6"/>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3">
  <p:cSld name="CUSTOM_25">
    <p:spTree>
      <p:nvGrpSpPr>
        <p:cNvPr id="1" name="Shape 103"/>
        <p:cNvGrpSpPr/>
        <p:nvPr/>
      </p:nvGrpSpPr>
      <p:grpSpPr>
        <a:xfrm>
          <a:off x="0" y="0"/>
          <a:ext cx="0" cy="0"/>
          <a:chOff x="0" y="0"/>
          <a:chExt cx="0" cy="0"/>
        </a:xfrm>
      </p:grpSpPr>
      <p:sp>
        <p:nvSpPr>
          <p:cNvPr id="104" name="Google Shape;104;p18"/>
          <p:cNvSpPr txBox="1">
            <a:spLocks noGrp="1"/>
          </p:cNvSpPr>
          <p:nvPr>
            <p:ph type="title"/>
          </p:nvPr>
        </p:nvSpPr>
        <p:spPr>
          <a:xfrm>
            <a:off x="713225" y="539500"/>
            <a:ext cx="7717500" cy="5760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spcBef>
                <a:spcPts val="0"/>
              </a:spcBef>
              <a:spcAft>
                <a:spcPts val="0"/>
              </a:spcAft>
              <a:buSzPts val="2800"/>
              <a:buNone/>
              <a:defRPr>
                <a:latin typeface="Proxima Nova"/>
                <a:ea typeface="Proxima Nova"/>
                <a:cs typeface="Proxima Nova"/>
                <a:sym typeface="Proxima Nova"/>
              </a:defRPr>
            </a:lvl2pPr>
            <a:lvl3pPr lvl="2">
              <a:spcBef>
                <a:spcPts val="0"/>
              </a:spcBef>
              <a:spcAft>
                <a:spcPts val="0"/>
              </a:spcAft>
              <a:buSzPts val="2800"/>
              <a:buNone/>
              <a:defRPr>
                <a:latin typeface="Proxima Nova"/>
                <a:ea typeface="Proxima Nova"/>
                <a:cs typeface="Proxima Nova"/>
                <a:sym typeface="Proxima Nova"/>
              </a:defRPr>
            </a:lvl3pPr>
            <a:lvl4pPr lvl="3">
              <a:spcBef>
                <a:spcPts val="0"/>
              </a:spcBef>
              <a:spcAft>
                <a:spcPts val="0"/>
              </a:spcAft>
              <a:buSzPts val="2800"/>
              <a:buNone/>
              <a:defRPr>
                <a:latin typeface="Proxima Nova"/>
                <a:ea typeface="Proxima Nova"/>
                <a:cs typeface="Proxima Nova"/>
                <a:sym typeface="Proxima Nova"/>
              </a:defRPr>
            </a:lvl4pPr>
            <a:lvl5pPr lvl="4">
              <a:spcBef>
                <a:spcPts val="0"/>
              </a:spcBef>
              <a:spcAft>
                <a:spcPts val="0"/>
              </a:spcAft>
              <a:buSzPts val="2800"/>
              <a:buNone/>
              <a:defRPr>
                <a:latin typeface="Proxima Nova"/>
                <a:ea typeface="Proxima Nova"/>
                <a:cs typeface="Proxima Nova"/>
                <a:sym typeface="Proxima Nova"/>
              </a:defRPr>
            </a:lvl5pPr>
            <a:lvl6pPr lvl="5">
              <a:spcBef>
                <a:spcPts val="0"/>
              </a:spcBef>
              <a:spcAft>
                <a:spcPts val="0"/>
              </a:spcAft>
              <a:buSzPts val="2800"/>
              <a:buNone/>
              <a:defRPr>
                <a:latin typeface="Proxima Nova"/>
                <a:ea typeface="Proxima Nova"/>
                <a:cs typeface="Proxima Nova"/>
                <a:sym typeface="Proxima Nova"/>
              </a:defRPr>
            </a:lvl6pPr>
            <a:lvl7pPr lvl="6">
              <a:spcBef>
                <a:spcPts val="0"/>
              </a:spcBef>
              <a:spcAft>
                <a:spcPts val="0"/>
              </a:spcAft>
              <a:buSzPts val="2800"/>
              <a:buNone/>
              <a:defRPr>
                <a:latin typeface="Proxima Nova"/>
                <a:ea typeface="Proxima Nova"/>
                <a:cs typeface="Proxima Nova"/>
                <a:sym typeface="Proxima Nova"/>
              </a:defRPr>
            </a:lvl7pPr>
            <a:lvl8pPr lvl="7">
              <a:spcBef>
                <a:spcPts val="0"/>
              </a:spcBef>
              <a:spcAft>
                <a:spcPts val="0"/>
              </a:spcAft>
              <a:buSzPts val="2800"/>
              <a:buNone/>
              <a:defRPr>
                <a:latin typeface="Proxima Nova"/>
                <a:ea typeface="Proxima Nova"/>
                <a:cs typeface="Proxima Nova"/>
                <a:sym typeface="Proxima Nova"/>
              </a:defRPr>
            </a:lvl8pPr>
            <a:lvl9pPr lvl="8">
              <a:spcBef>
                <a:spcPts val="0"/>
              </a:spcBef>
              <a:spcAft>
                <a:spcPts val="0"/>
              </a:spcAft>
              <a:buSzPts val="2800"/>
              <a:buNone/>
              <a:defRPr>
                <a:latin typeface="Proxima Nova"/>
                <a:ea typeface="Proxima Nova"/>
                <a:cs typeface="Proxima Nova"/>
                <a:sym typeface="Proxima Nova"/>
              </a:defRPr>
            </a:lvl9pPr>
          </a:lstStyle>
          <a:p>
            <a:endParaRPr/>
          </a:p>
        </p:txBody>
      </p:sp>
      <p:sp>
        <p:nvSpPr>
          <p:cNvPr id="105" name="Google Shape;105;p18"/>
          <p:cNvSpPr/>
          <p:nvPr/>
        </p:nvSpPr>
        <p:spPr>
          <a:xfrm>
            <a:off x="-473450" y="103750"/>
            <a:ext cx="1330458" cy="31530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p:nvPr/>
        </p:nvSpPr>
        <p:spPr>
          <a:xfrm>
            <a:off x="7616100" y="4431528"/>
            <a:ext cx="1893794" cy="44879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137"/>
        <p:cNvGrpSpPr/>
        <p:nvPr/>
      </p:nvGrpSpPr>
      <p:grpSpPr>
        <a:xfrm>
          <a:off x="0" y="0"/>
          <a:ext cx="0" cy="0"/>
          <a:chOff x="0" y="0"/>
          <a:chExt cx="0" cy="0"/>
        </a:xfrm>
      </p:grpSpPr>
      <p:sp>
        <p:nvSpPr>
          <p:cNvPr id="138" name="Google Shape;138;p23"/>
          <p:cNvSpPr txBox="1">
            <a:spLocks noGrp="1"/>
          </p:cNvSpPr>
          <p:nvPr>
            <p:ph type="subTitle" idx="1"/>
          </p:nvPr>
        </p:nvSpPr>
        <p:spPr>
          <a:xfrm>
            <a:off x="1073075" y="2365588"/>
            <a:ext cx="1902000" cy="36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2"/>
              </a:buClr>
              <a:buSzPts val="2200"/>
              <a:buNone/>
              <a:defRPr sz="2100" b="1" i="0">
                <a:solidFill>
                  <a:schemeClr val="lt1"/>
                </a:solidFill>
                <a:latin typeface="Montserrat"/>
                <a:ea typeface="Montserrat"/>
                <a:cs typeface="Montserrat"/>
                <a:sym typeface="Montserrat"/>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39" name="Google Shape;139;p23"/>
          <p:cNvSpPr txBox="1">
            <a:spLocks noGrp="1"/>
          </p:cNvSpPr>
          <p:nvPr>
            <p:ph type="title"/>
          </p:nvPr>
        </p:nvSpPr>
        <p:spPr>
          <a:xfrm>
            <a:off x="713250" y="539496"/>
            <a:ext cx="771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endParaRPr/>
          </a:p>
        </p:txBody>
      </p:sp>
      <p:sp>
        <p:nvSpPr>
          <p:cNvPr id="140" name="Google Shape;140;p23"/>
          <p:cNvSpPr txBox="1">
            <a:spLocks noGrp="1"/>
          </p:cNvSpPr>
          <p:nvPr>
            <p:ph type="subTitle" idx="2"/>
          </p:nvPr>
        </p:nvSpPr>
        <p:spPr>
          <a:xfrm>
            <a:off x="3621000" y="3051388"/>
            <a:ext cx="1902000" cy="36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2"/>
              </a:buClr>
              <a:buSzPts val="2200"/>
              <a:buNone/>
              <a:defRPr sz="2100" b="1" i="0">
                <a:solidFill>
                  <a:schemeClr val="lt1"/>
                </a:solidFill>
                <a:latin typeface="Montserrat"/>
                <a:ea typeface="Montserrat"/>
                <a:cs typeface="Montserrat"/>
                <a:sym typeface="Montserrat"/>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41" name="Google Shape;141;p23"/>
          <p:cNvSpPr txBox="1">
            <a:spLocks noGrp="1"/>
          </p:cNvSpPr>
          <p:nvPr>
            <p:ph type="subTitle" idx="3"/>
          </p:nvPr>
        </p:nvSpPr>
        <p:spPr>
          <a:xfrm>
            <a:off x="6168925" y="2365588"/>
            <a:ext cx="1902000" cy="36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2"/>
              </a:buClr>
              <a:buSzPts val="2200"/>
              <a:buNone/>
              <a:defRPr sz="2100" b="1" i="0">
                <a:solidFill>
                  <a:schemeClr val="lt1"/>
                </a:solidFill>
                <a:latin typeface="Montserrat"/>
                <a:ea typeface="Montserrat"/>
                <a:cs typeface="Montserrat"/>
                <a:sym typeface="Montserrat"/>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42" name="Google Shape;142;p23"/>
          <p:cNvSpPr txBox="1">
            <a:spLocks noGrp="1"/>
          </p:cNvSpPr>
          <p:nvPr>
            <p:ph type="subTitle" idx="4"/>
          </p:nvPr>
        </p:nvSpPr>
        <p:spPr>
          <a:xfrm>
            <a:off x="1073075" y="2664798"/>
            <a:ext cx="1902000" cy="10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200"/>
              <a:buNone/>
              <a:defRPr i="0"/>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43" name="Google Shape;143;p23"/>
          <p:cNvSpPr txBox="1">
            <a:spLocks noGrp="1"/>
          </p:cNvSpPr>
          <p:nvPr>
            <p:ph type="subTitle" idx="5"/>
          </p:nvPr>
        </p:nvSpPr>
        <p:spPr>
          <a:xfrm>
            <a:off x="3621000" y="3350561"/>
            <a:ext cx="1902000" cy="106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200"/>
              <a:buNone/>
              <a:defRPr i="0"/>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44" name="Google Shape;144;p23"/>
          <p:cNvSpPr txBox="1">
            <a:spLocks noGrp="1"/>
          </p:cNvSpPr>
          <p:nvPr>
            <p:ph type="subTitle" idx="6"/>
          </p:nvPr>
        </p:nvSpPr>
        <p:spPr>
          <a:xfrm>
            <a:off x="6168925" y="2664798"/>
            <a:ext cx="1902000" cy="10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200"/>
              <a:buNone/>
              <a:defRPr i="0"/>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45" name="Google Shape;145;p23"/>
          <p:cNvSpPr/>
          <p:nvPr/>
        </p:nvSpPr>
        <p:spPr>
          <a:xfrm flipH="1">
            <a:off x="-566669" y="4313825"/>
            <a:ext cx="2762236" cy="607804"/>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a:off x="7049656" y="4313825"/>
            <a:ext cx="2762236" cy="607804"/>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flipH="1">
            <a:off x="7761244" y="4252027"/>
            <a:ext cx="1543267" cy="365698"/>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flipH="1">
            <a:off x="-470859" y="3673800"/>
            <a:ext cx="1184099" cy="28060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252"/>
        <p:cNvGrpSpPr/>
        <p:nvPr/>
      </p:nvGrpSpPr>
      <p:grpSpPr>
        <a:xfrm>
          <a:off x="0" y="0"/>
          <a:ext cx="0" cy="0"/>
          <a:chOff x="0" y="0"/>
          <a:chExt cx="0" cy="0"/>
        </a:xfrm>
      </p:grpSpPr>
      <p:sp>
        <p:nvSpPr>
          <p:cNvPr id="253" name="Google Shape;253;p35"/>
          <p:cNvSpPr/>
          <p:nvPr/>
        </p:nvSpPr>
        <p:spPr>
          <a:xfrm>
            <a:off x="-385204" y="3667150"/>
            <a:ext cx="1701325" cy="40320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5"/>
          <p:cNvSpPr/>
          <p:nvPr/>
        </p:nvSpPr>
        <p:spPr>
          <a:xfrm rot="5400000">
            <a:off x="-595110" y="4542839"/>
            <a:ext cx="3217346" cy="70792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5" name="Google Shape;255;p35"/>
          <p:cNvSpPr/>
          <p:nvPr/>
        </p:nvSpPr>
        <p:spPr>
          <a:xfrm>
            <a:off x="6500221" y="136300"/>
            <a:ext cx="1701325" cy="40320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5"/>
          <p:cNvSpPr/>
          <p:nvPr/>
        </p:nvSpPr>
        <p:spPr>
          <a:xfrm rot="-5400000">
            <a:off x="6521765" y="-107261"/>
            <a:ext cx="3217346" cy="70792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7" name="Google Shape;257;p35"/>
          <p:cNvSpPr/>
          <p:nvPr/>
        </p:nvSpPr>
        <p:spPr>
          <a:xfrm>
            <a:off x="8059749" y="1726976"/>
            <a:ext cx="1166512" cy="27645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5"/>
          <p:cNvSpPr/>
          <p:nvPr/>
        </p:nvSpPr>
        <p:spPr>
          <a:xfrm>
            <a:off x="822949" y="4545426"/>
            <a:ext cx="1166512" cy="27645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57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2"/>
              </a:buClr>
              <a:buSzPts val="3200"/>
              <a:buFont typeface="Montserrat"/>
              <a:buNone/>
              <a:defRPr sz="3200" b="1">
                <a:solidFill>
                  <a:schemeClr val="lt2"/>
                </a:solidFill>
                <a:latin typeface="Montserrat"/>
                <a:ea typeface="Montserrat"/>
                <a:cs typeface="Montserrat"/>
                <a:sym typeface="Montserra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1pPr>
            <a:lvl2pPr marL="914400" lvl="1"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2pPr>
            <a:lvl3pPr marL="1371600" lvl="2"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3pPr>
            <a:lvl4pPr marL="1828800" lvl="3"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4pPr>
            <a:lvl5pPr marL="2286000" lvl="4"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5pPr>
            <a:lvl6pPr marL="2743200" lvl="5"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6pPr>
            <a:lvl7pPr marL="3200400" lvl="6"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7pPr>
            <a:lvl8pPr marL="3657600" lvl="7"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8pPr>
            <a:lvl9pPr marL="4114800" lvl="8"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8" r:id="rId4"/>
    <p:sldLayoutId id="2147483659" r:id="rId5"/>
    <p:sldLayoutId id="2147483660" r:id="rId6"/>
    <p:sldLayoutId id="2147483664" r:id="rId7"/>
    <p:sldLayoutId id="2147483669" r:id="rId8"/>
    <p:sldLayoutId id="2147483681" r:id="rId9"/>
    <p:sldLayoutId id="2147483682"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9">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grpSp>
        <p:nvGrpSpPr>
          <p:cNvPr id="284" name="Google Shape;284;p40"/>
          <p:cNvGrpSpPr/>
          <p:nvPr/>
        </p:nvGrpSpPr>
        <p:grpSpPr>
          <a:xfrm>
            <a:off x="-582025" y="-217309"/>
            <a:ext cx="4596223" cy="2142865"/>
            <a:chOff x="-582025" y="-217309"/>
            <a:chExt cx="4596223" cy="2142865"/>
          </a:xfrm>
        </p:grpSpPr>
        <p:sp>
          <p:nvSpPr>
            <p:cNvPr id="285" name="Google Shape;285;p40"/>
            <p:cNvSpPr/>
            <p:nvPr/>
          </p:nvSpPr>
          <p:spPr>
            <a:xfrm rot="10800000">
              <a:off x="-582025" y="-204938"/>
              <a:ext cx="4596223" cy="2130494"/>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0"/>
            <p:cNvSpPr/>
            <p:nvPr/>
          </p:nvSpPr>
          <p:spPr>
            <a:xfrm rot="10800000">
              <a:off x="-430480" y="-217309"/>
              <a:ext cx="4016710" cy="1777647"/>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40"/>
          <p:cNvSpPr/>
          <p:nvPr/>
        </p:nvSpPr>
        <p:spPr>
          <a:xfrm>
            <a:off x="1003800" y="691459"/>
            <a:ext cx="7136400" cy="2466300"/>
          </a:xfrm>
          <a:prstGeom prst="round2DiagRect">
            <a:avLst>
              <a:gd name="adj1" fmla="val 16667"/>
              <a:gd name="adj2"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0"/>
          <p:cNvSpPr txBox="1">
            <a:spLocks noGrp="1"/>
          </p:cNvSpPr>
          <p:nvPr>
            <p:ph type="ctrTitle"/>
          </p:nvPr>
        </p:nvSpPr>
        <p:spPr>
          <a:xfrm>
            <a:off x="1275300" y="829149"/>
            <a:ext cx="6593400" cy="1774200"/>
          </a:xfrm>
          <a:prstGeom prst="rect">
            <a:avLst/>
          </a:prstGeom>
        </p:spPr>
        <p:txBody>
          <a:bodyPr spcFirstLastPara="1" wrap="square" lIns="91425" tIns="91425" rIns="91425" bIns="91425" anchor="ctr" anchorCtr="0">
            <a:noAutofit/>
          </a:bodyPr>
          <a:lstStyle/>
          <a:p>
            <a:pPr lvl="0">
              <a:buClr>
                <a:schemeClr val="dk1"/>
              </a:buClr>
              <a:buSzPts val="1100"/>
            </a:pPr>
            <a:r>
              <a:rPr lang="en-GB" sz="8000" dirty="0">
                <a:solidFill>
                  <a:schemeClr val="dk1"/>
                </a:solidFill>
              </a:rPr>
              <a:t> </a:t>
            </a:r>
            <a:endParaRPr sz="8000" dirty="0">
              <a:solidFill>
                <a:schemeClr val="dk1"/>
              </a:solidFill>
            </a:endParaRPr>
          </a:p>
        </p:txBody>
      </p:sp>
      <p:sp>
        <p:nvSpPr>
          <p:cNvPr id="291" name="Google Shape;291;p40"/>
          <p:cNvSpPr/>
          <p:nvPr/>
        </p:nvSpPr>
        <p:spPr>
          <a:xfrm>
            <a:off x="6500145" y="867444"/>
            <a:ext cx="243" cy="122"/>
          </a:xfrm>
          <a:custGeom>
            <a:avLst/>
            <a:gdLst/>
            <a:ahLst/>
            <a:cxnLst/>
            <a:rect l="l" t="t" r="r" b="b"/>
            <a:pathLst>
              <a:path w="2" h="1" extrusionOk="0">
                <a:moveTo>
                  <a:pt x="1" y="0"/>
                </a:moveTo>
                <a:cubicBezTo>
                  <a:pt x="0" y="0"/>
                  <a:pt x="0" y="0"/>
                  <a:pt x="0" y="1"/>
                </a:cubicBezTo>
                <a:lnTo>
                  <a:pt x="2" y="1"/>
                </a:lnTo>
                <a:cubicBezTo>
                  <a:pt x="2" y="1"/>
                  <a:pt x="1" y="0"/>
                  <a:pt x="1" y="0"/>
                </a:cubicBezTo>
                <a:close/>
              </a:path>
            </a:pathLst>
          </a:custGeom>
          <a:solidFill>
            <a:srgbClr val="E4E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0"/>
          <p:cNvSpPr/>
          <p:nvPr/>
        </p:nvSpPr>
        <p:spPr>
          <a:xfrm>
            <a:off x="6500145" y="863673"/>
            <a:ext cx="6933" cy="3892"/>
          </a:xfrm>
          <a:custGeom>
            <a:avLst/>
            <a:gdLst/>
            <a:ahLst/>
            <a:cxnLst/>
            <a:rect l="l" t="t" r="r" b="b"/>
            <a:pathLst>
              <a:path w="57" h="32" extrusionOk="0">
                <a:moveTo>
                  <a:pt x="57" y="1"/>
                </a:moveTo>
                <a:lnTo>
                  <a:pt x="57" y="1"/>
                </a:lnTo>
                <a:cubicBezTo>
                  <a:pt x="38" y="15"/>
                  <a:pt x="20" y="28"/>
                  <a:pt x="0" y="32"/>
                </a:cubicBezTo>
                <a:lnTo>
                  <a:pt x="2" y="32"/>
                </a:lnTo>
                <a:cubicBezTo>
                  <a:pt x="4" y="31"/>
                  <a:pt x="6" y="31"/>
                  <a:pt x="9" y="31"/>
                </a:cubicBezTo>
                <a:cubicBezTo>
                  <a:pt x="11" y="31"/>
                  <a:pt x="14" y="31"/>
                  <a:pt x="16" y="30"/>
                </a:cubicBezTo>
                <a:cubicBezTo>
                  <a:pt x="30" y="25"/>
                  <a:pt x="44" y="11"/>
                  <a:pt x="57" y="1"/>
                </a:cubicBezTo>
                <a:close/>
              </a:path>
            </a:pathLst>
          </a:custGeom>
          <a:solidFill>
            <a:srgbClr val="0075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0"/>
          <p:cNvSpPr/>
          <p:nvPr/>
        </p:nvSpPr>
        <p:spPr>
          <a:xfrm>
            <a:off x="6510363" y="846765"/>
            <a:ext cx="9366" cy="14718"/>
          </a:xfrm>
          <a:custGeom>
            <a:avLst/>
            <a:gdLst/>
            <a:ahLst/>
            <a:cxnLst/>
            <a:rect l="l" t="t" r="r" b="b"/>
            <a:pathLst>
              <a:path w="77" h="121" extrusionOk="0">
                <a:moveTo>
                  <a:pt x="77" y="1"/>
                </a:moveTo>
                <a:cubicBezTo>
                  <a:pt x="53" y="53"/>
                  <a:pt x="27" y="92"/>
                  <a:pt x="1" y="120"/>
                </a:cubicBezTo>
                <a:cubicBezTo>
                  <a:pt x="27" y="92"/>
                  <a:pt x="53" y="53"/>
                  <a:pt x="77" y="1"/>
                </a:cubicBezTo>
                <a:close/>
              </a:path>
            </a:pathLst>
          </a:custGeom>
          <a:solidFill>
            <a:srgbClr val="0075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0"/>
          <p:cNvSpPr/>
          <p:nvPr/>
        </p:nvSpPr>
        <p:spPr>
          <a:xfrm>
            <a:off x="7749975" y="1220613"/>
            <a:ext cx="1433613" cy="339732"/>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0"/>
          <p:cNvSpPr/>
          <p:nvPr/>
        </p:nvSpPr>
        <p:spPr>
          <a:xfrm flipH="1">
            <a:off x="1982737" y="3456438"/>
            <a:ext cx="1433668" cy="339744"/>
          </a:xfrm>
          <a:custGeom>
            <a:avLst/>
            <a:gdLst/>
            <a:ahLst/>
            <a:cxnLst/>
            <a:rect l="l" t="t" r="r" b="b"/>
            <a:pathLst>
              <a:path w="27194" h="6444" extrusionOk="0">
                <a:moveTo>
                  <a:pt x="14158" y="1"/>
                </a:moveTo>
                <a:cubicBezTo>
                  <a:pt x="12412" y="1"/>
                  <a:pt x="10904" y="5406"/>
                  <a:pt x="10904" y="5406"/>
                </a:cubicBezTo>
                <a:cubicBezTo>
                  <a:pt x="10904" y="5406"/>
                  <a:pt x="11216" y="3320"/>
                  <a:pt x="9660" y="3222"/>
                </a:cubicBezTo>
                <a:cubicBezTo>
                  <a:pt x="9625" y="3220"/>
                  <a:pt x="9591" y="3219"/>
                  <a:pt x="9557" y="3219"/>
                </a:cubicBezTo>
                <a:cubicBezTo>
                  <a:pt x="8053" y="3219"/>
                  <a:pt x="6963" y="5303"/>
                  <a:pt x="6963" y="5303"/>
                </a:cubicBezTo>
                <a:lnTo>
                  <a:pt x="0" y="6444"/>
                </a:lnTo>
                <a:lnTo>
                  <a:pt x="27194" y="6444"/>
                </a:lnTo>
                <a:cubicBezTo>
                  <a:pt x="27194" y="6444"/>
                  <a:pt x="20553" y="6029"/>
                  <a:pt x="20139" y="5406"/>
                </a:cubicBezTo>
                <a:cubicBezTo>
                  <a:pt x="19724" y="4784"/>
                  <a:pt x="19030" y="2294"/>
                  <a:pt x="17353" y="2086"/>
                </a:cubicBezTo>
                <a:cubicBezTo>
                  <a:pt x="17284" y="2077"/>
                  <a:pt x="17216" y="2073"/>
                  <a:pt x="17151" y="2073"/>
                </a:cubicBezTo>
                <a:cubicBezTo>
                  <a:pt x="16230" y="2073"/>
                  <a:pt x="15692" y="2882"/>
                  <a:pt x="15412" y="3517"/>
                </a:cubicBezTo>
                <a:lnTo>
                  <a:pt x="15412" y="3517"/>
                </a:lnTo>
                <a:cubicBezTo>
                  <a:pt x="15684" y="2529"/>
                  <a:pt x="15916" y="830"/>
                  <a:pt x="14591" y="115"/>
                </a:cubicBezTo>
                <a:cubicBezTo>
                  <a:pt x="14446" y="37"/>
                  <a:pt x="14301" y="1"/>
                  <a:pt x="14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0"/>
          <p:cNvSpPr/>
          <p:nvPr/>
        </p:nvSpPr>
        <p:spPr>
          <a:xfrm rot="5400000" flipH="1">
            <a:off x="-1174430" y="1363969"/>
            <a:ext cx="4650477" cy="1023285"/>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0"/>
          <p:cNvSpPr/>
          <p:nvPr/>
        </p:nvSpPr>
        <p:spPr>
          <a:xfrm flipH="1">
            <a:off x="2255737" y="40649"/>
            <a:ext cx="1250788" cy="296408"/>
          </a:xfrm>
          <a:custGeom>
            <a:avLst/>
            <a:gdLst/>
            <a:ahLst/>
            <a:cxnLst/>
            <a:rect l="l" t="t" r="r" b="b"/>
            <a:pathLst>
              <a:path w="27194" h="6444" extrusionOk="0">
                <a:moveTo>
                  <a:pt x="14158" y="1"/>
                </a:moveTo>
                <a:cubicBezTo>
                  <a:pt x="12412" y="1"/>
                  <a:pt x="10904" y="5406"/>
                  <a:pt x="10904" y="5406"/>
                </a:cubicBezTo>
                <a:cubicBezTo>
                  <a:pt x="10904" y="5406"/>
                  <a:pt x="11216" y="3320"/>
                  <a:pt x="9660" y="3222"/>
                </a:cubicBezTo>
                <a:cubicBezTo>
                  <a:pt x="9625" y="3220"/>
                  <a:pt x="9591" y="3219"/>
                  <a:pt x="9557" y="3219"/>
                </a:cubicBezTo>
                <a:cubicBezTo>
                  <a:pt x="8053" y="3219"/>
                  <a:pt x="6963" y="5303"/>
                  <a:pt x="6963" y="5303"/>
                </a:cubicBezTo>
                <a:lnTo>
                  <a:pt x="0" y="6444"/>
                </a:lnTo>
                <a:lnTo>
                  <a:pt x="27194" y="6444"/>
                </a:lnTo>
                <a:cubicBezTo>
                  <a:pt x="27194" y="6444"/>
                  <a:pt x="20553" y="6029"/>
                  <a:pt x="20139" y="5406"/>
                </a:cubicBezTo>
                <a:cubicBezTo>
                  <a:pt x="19724" y="4784"/>
                  <a:pt x="19030" y="2294"/>
                  <a:pt x="17353" y="2086"/>
                </a:cubicBezTo>
                <a:cubicBezTo>
                  <a:pt x="17284" y="2077"/>
                  <a:pt x="17216" y="2073"/>
                  <a:pt x="17151" y="2073"/>
                </a:cubicBezTo>
                <a:cubicBezTo>
                  <a:pt x="16230" y="2073"/>
                  <a:pt x="15692" y="2882"/>
                  <a:pt x="15412" y="3517"/>
                </a:cubicBezTo>
                <a:lnTo>
                  <a:pt x="15412" y="3517"/>
                </a:lnTo>
                <a:cubicBezTo>
                  <a:pt x="15684" y="2529"/>
                  <a:pt x="15916" y="830"/>
                  <a:pt x="14591" y="115"/>
                </a:cubicBezTo>
                <a:cubicBezTo>
                  <a:pt x="14446" y="37"/>
                  <a:pt x="14301" y="1"/>
                  <a:pt x="14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40"/>
          <p:cNvGrpSpPr/>
          <p:nvPr/>
        </p:nvGrpSpPr>
        <p:grpSpPr>
          <a:xfrm>
            <a:off x="3601778" y="2646022"/>
            <a:ext cx="5802645" cy="2629472"/>
            <a:chOff x="3601778" y="2646022"/>
            <a:chExt cx="5802645" cy="2629472"/>
          </a:xfrm>
        </p:grpSpPr>
        <p:sp>
          <p:nvSpPr>
            <p:cNvPr id="299" name="Google Shape;299;p40"/>
            <p:cNvSpPr/>
            <p:nvPr/>
          </p:nvSpPr>
          <p:spPr>
            <a:xfrm>
              <a:off x="4808200" y="3145000"/>
              <a:ext cx="4596223" cy="2130494"/>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0"/>
            <p:cNvSpPr/>
            <p:nvPr/>
          </p:nvSpPr>
          <p:spPr>
            <a:xfrm>
              <a:off x="5227742" y="3389493"/>
              <a:ext cx="4016710" cy="1777647"/>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0"/>
            <p:cNvSpPr/>
            <p:nvPr/>
          </p:nvSpPr>
          <p:spPr>
            <a:xfrm flipH="1">
              <a:off x="7781086" y="3145011"/>
              <a:ext cx="359112" cy="457202"/>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 name="Google Shape;302;p40"/>
            <p:cNvGrpSpPr/>
            <p:nvPr/>
          </p:nvGrpSpPr>
          <p:grpSpPr>
            <a:xfrm>
              <a:off x="3601778" y="2646022"/>
              <a:ext cx="5360615" cy="2242771"/>
              <a:chOff x="3142804" y="2498247"/>
              <a:chExt cx="5895321" cy="2466481"/>
            </a:xfrm>
          </p:grpSpPr>
          <p:sp>
            <p:nvSpPr>
              <p:cNvPr id="303" name="Google Shape;303;p40"/>
              <p:cNvSpPr/>
              <p:nvPr/>
            </p:nvSpPr>
            <p:spPr>
              <a:xfrm>
                <a:off x="8397025" y="3389500"/>
                <a:ext cx="457200" cy="457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40"/>
              <p:cNvGrpSpPr/>
              <p:nvPr/>
            </p:nvGrpSpPr>
            <p:grpSpPr>
              <a:xfrm flipH="1">
                <a:off x="3142804" y="2498247"/>
                <a:ext cx="5895321" cy="2466481"/>
                <a:chOff x="2" y="-59054"/>
                <a:chExt cx="9363597" cy="3917537"/>
              </a:xfrm>
            </p:grpSpPr>
            <p:sp>
              <p:nvSpPr>
                <p:cNvPr id="305" name="Google Shape;305;p40"/>
                <p:cNvSpPr/>
                <p:nvPr/>
              </p:nvSpPr>
              <p:spPr>
                <a:xfrm>
                  <a:off x="1959561" y="1398769"/>
                  <a:ext cx="7403909" cy="2091785"/>
                </a:xfrm>
                <a:custGeom>
                  <a:avLst/>
                  <a:gdLst/>
                  <a:ahLst/>
                  <a:cxnLst/>
                  <a:rect l="l" t="t" r="r" b="b"/>
                  <a:pathLst>
                    <a:path w="63145" h="17840" extrusionOk="0">
                      <a:moveTo>
                        <a:pt x="27176" y="0"/>
                      </a:moveTo>
                      <a:cubicBezTo>
                        <a:pt x="25084" y="0"/>
                        <a:pt x="22999" y="84"/>
                        <a:pt x="20898" y="390"/>
                      </a:cubicBezTo>
                      <a:cubicBezTo>
                        <a:pt x="18203" y="783"/>
                        <a:pt x="15551" y="1450"/>
                        <a:pt x="12981" y="2349"/>
                      </a:cubicBezTo>
                      <a:cubicBezTo>
                        <a:pt x="11630" y="2821"/>
                        <a:pt x="10275" y="3457"/>
                        <a:pt x="8925" y="4002"/>
                      </a:cubicBezTo>
                      <a:cubicBezTo>
                        <a:pt x="7592" y="4539"/>
                        <a:pt x="6043" y="4745"/>
                        <a:pt x="4792" y="5445"/>
                      </a:cubicBezTo>
                      <a:cubicBezTo>
                        <a:pt x="4181" y="5785"/>
                        <a:pt x="3613" y="6200"/>
                        <a:pt x="3113" y="6676"/>
                      </a:cubicBezTo>
                      <a:cubicBezTo>
                        <a:pt x="3017" y="6768"/>
                        <a:pt x="2923" y="6861"/>
                        <a:pt x="2833" y="6956"/>
                      </a:cubicBezTo>
                      <a:cubicBezTo>
                        <a:pt x="2363" y="7452"/>
                        <a:pt x="1969" y="8010"/>
                        <a:pt x="1672" y="8624"/>
                      </a:cubicBezTo>
                      <a:cubicBezTo>
                        <a:pt x="1477" y="9028"/>
                        <a:pt x="1323" y="9456"/>
                        <a:pt x="1224" y="9907"/>
                      </a:cubicBezTo>
                      <a:cubicBezTo>
                        <a:pt x="947" y="11158"/>
                        <a:pt x="655" y="12408"/>
                        <a:pt x="373" y="13661"/>
                      </a:cubicBezTo>
                      <a:cubicBezTo>
                        <a:pt x="0" y="15322"/>
                        <a:pt x="1493" y="16187"/>
                        <a:pt x="3359" y="16663"/>
                      </a:cubicBezTo>
                      <a:cubicBezTo>
                        <a:pt x="5223" y="17140"/>
                        <a:pt x="17769" y="17839"/>
                        <a:pt x="17769" y="17839"/>
                      </a:cubicBezTo>
                      <a:lnTo>
                        <a:pt x="61256" y="17839"/>
                      </a:lnTo>
                      <a:cubicBezTo>
                        <a:pt x="62299" y="17839"/>
                        <a:pt x="63144" y="16994"/>
                        <a:pt x="63144" y="15951"/>
                      </a:cubicBezTo>
                      <a:lnTo>
                        <a:pt x="63144" y="12677"/>
                      </a:lnTo>
                      <a:cubicBezTo>
                        <a:pt x="63144" y="11444"/>
                        <a:pt x="62466" y="10310"/>
                        <a:pt x="61379" y="9726"/>
                      </a:cubicBezTo>
                      <a:cubicBezTo>
                        <a:pt x="58723" y="8297"/>
                        <a:pt x="52786" y="6231"/>
                        <a:pt x="47267" y="6166"/>
                      </a:cubicBezTo>
                      <a:cubicBezTo>
                        <a:pt x="41012" y="2854"/>
                        <a:pt x="35396" y="166"/>
                        <a:pt x="31433" y="72"/>
                      </a:cubicBezTo>
                      <a:cubicBezTo>
                        <a:pt x="30006" y="39"/>
                        <a:pt x="28589" y="0"/>
                        <a:pt x="27176" y="0"/>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0"/>
                <p:cNvSpPr/>
                <p:nvPr/>
              </p:nvSpPr>
              <p:spPr>
                <a:xfrm>
                  <a:off x="2852690" y="2628297"/>
                  <a:ext cx="5726964" cy="1087048"/>
                </a:xfrm>
                <a:custGeom>
                  <a:avLst/>
                  <a:gdLst/>
                  <a:ahLst/>
                  <a:cxnLst/>
                  <a:rect l="l" t="t" r="r" b="b"/>
                  <a:pathLst>
                    <a:path w="48843" h="9271" extrusionOk="0">
                      <a:moveTo>
                        <a:pt x="5230" y="312"/>
                      </a:moveTo>
                      <a:cubicBezTo>
                        <a:pt x="5130" y="312"/>
                        <a:pt x="2986" y="942"/>
                        <a:pt x="2986" y="942"/>
                      </a:cubicBezTo>
                      <a:lnTo>
                        <a:pt x="1306" y="2115"/>
                      </a:lnTo>
                      <a:lnTo>
                        <a:pt x="0" y="4415"/>
                      </a:lnTo>
                      <a:lnTo>
                        <a:pt x="0" y="6669"/>
                      </a:lnTo>
                      <a:cubicBezTo>
                        <a:pt x="889" y="6743"/>
                        <a:pt x="1844" y="6815"/>
                        <a:pt x="2798" y="6884"/>
                      </a:cubicBezTo>
                      <a:cubicBezTo>
                        <a:pt x="3533" y="8302"/>
                        <a:pt x="5014" y="9270"/>
                        <a:pt x="6720" y="9270"/>
                      </a:cubicBezTo>
                      <a:cubicBezTo>
                        <a:pt x="8231" y="9270"/>
                        <a:pt x="9565" y="8511"/>
                        <a:pt x="10361" y="7353"/>
                      </a:cubicBezTo>
                      <a:lnTo>
                        <a:pt x="10880" y="7353"/>
                      </a:lnTo>
                      <a:cubicBezTo>
                        <a:pt x="10931" y="7208"/>
                        <a:pt x="10975" y="7058"/>
                        <a:pt x="10975" y="6968"/>
                      </a:cubicBezTo>
                      <a:cubicBezTo>
                        <a:pt x="10975" y="6747"/>
                        <a:pt x="11136" y="5847"/>
                        <a:pt x="11136" y="5602"/>
                      </a:cubicBezTo>
                      <a:cubicBezTo>
                        <a:pt x="11136" y="5560"/>
                        <a:pt x="11123" y="5498"/>
                        <a:pt x="11100" y="5421"/>
                      </a:cubicBezTo>
                      <a:cubicBezTo>
                        <a:pt x="11124" y="5235"/>
                        <a:pt x="11136" y="5047"/>
                        <a:pt x="11136" y="4854"/>
                      </a:cubicBezTo>
                      <a:cubicBezTo>
                        <a:pt x="11136" y="2706"/>
                        <a:pt x="9601" y="917"/>
                        <a:pt x="7568" y="521"/>
                      </a:cubicBezTo>
                      <a:cubicBezTo>
                        <a:pt x="7519" y="487"/>
                        <a:pt x="7489" y="467"/>
                        <a:pt x="7489" y="467"/>
                      </a:cubicBezTo>
                      <a:cubicBezTo>
                        <a:pt x="7489" y="467"/>
                        <a:pt x="5331" y="312"/>
                        <a:pt x="5230" y="312"/>
                      </a:cubicBezTo>
                      <a:close/>
                      <a:moveTo>
                        <a:pt x="41958" y="1"/>
                      </a:moveTo>
                      <a:lnTo>
                        <a:pt x="40964" y="610"/>
                      </a:lnTo>
                      <a:cubicBezTo>
                        <a:pt x="39604" y="999"/>
                        <a:pt x="38515" y="2023"/>
                        <a:pt x="38033" y="3342"/>
                      </a:cubicBezTo>
                      <a:lnTo>
                        <a:pt x="37838" y="3612"/>
                      </a:lnTo>
                      <a:lnTo>
                        <a:pt x="37802" y="4295"/>
                      </a:lnTo>
                      <a:cubicBezTo>
                        <a:pt x="37780" y="4478"/>
                        <a:pt x="37767" y="4665"/>
                        <a:pt x="37767" y="4854"/>
                      </a:cubicBezTo>
                      <a:cubicBezTo>
                        <a:pt x="37767" y="4893"/>
                        <a:pt x="37768" y="4931"/>
                        <a:pt x="37768" y="4968"/>
                      </a:cubicBezTo>
                      <a:lnTo>
                        <a:pt x="37713" y="6087"/>
                      </a:lnTo>
                      <a:lnTo>
                        <a:pt x="37965" y="7353"/>
                      </a:lnTo>
                      <a:lnTo>
                        <a:pt x="38543" y="7353"/>
                      </a:lnTo>
                      <a:cubicBezTo>
                        <a:pt x="39339" y="8511"/>
                        <a:pt x="40672" y="9270"/>
                        <a:pt x="42184" y="9270"/>
                      </a:cubicBezTo>
                      <a:cubicBezTo>
                        <a:pt x="43695" y="9270"/>
                        <a:pt x="45028" y="8511"/>
                        <a:pt x="45824" y="7353"/>
                      </a:cubicBezTo>
                      <a:lnTo>
                        <a:pt x="48579" y="7353"/>
                      </a:lnTo>
                      <a:cubicBezTo>
                        <a:pt x="48687" y="6921"/>
                        <a:pt x="48843" y="6292"/>
                        <a:pt x="48843" y="6177"/>
                      </a:cubicBezTo>
                      <a:cubicBezTo>
                        <a:pt x="48843" y="6001"/>
                        <a:pt x="48283" y="3611"/>
                        <a:pt x="48283" y="3611"/>
                      </a:cubicBezTo>
                      <a:cubicBezTo>
                        <a:pt x="48283" y="3611"/>
                        <a:pt x="46977" y="1804"/>
                        <a:pt x="46915" y="1711"/>
                      </a:cubicBezTo>
                      <a:cubicBezTo>
                        <a:pt x="46853" y="1618"/>
                        <a:pt x="44655" y="312"/>
                        <a:pt x="44588" y="280"/>
                      </a:cubicBezTo>
                      <a:cubicBezTo>
                        <a:pt x="44522" y="249"/>
                        <a:pt x="41958" y="1"/>
                        <a:pt x="41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0"/>
                <p:cNvSpPr/>
                <p:nvPr/>
              </p:nvSpPr>
              <p:spPr>
                <a:xfrm>
                  <a:off x="3613086" y="1528335"/>
                  <a:ext cx="3765564" cy="679009"/>
                </a:xfrm>
                <a:custGeom>
                  <a:avLst/>
                  <a:gdLst/>
                  <a:ahLst/>
                  <a:cxnLst/>
                  <a:rect l="l" t="t" r="r" b="b"/>
                  <a:pathLst>
                    <a:path w="32115" h="5791" extrusionOk="0">
                      <a:moveTo>
                        <a:pt x="14324" y="0"/>
                      </a:moveTo>
                      <a:cubicBezTo>
                        <a:pt x="9789" y="0"/>
                        <a:pt x="5489" y="605"/>
                        <a:pt x="1326" y="1835"/>
                      </a:cubicBezTo>
                      <a:cubicBezTo>
                        <a:pt x="511" y="2077"/>
                        <a:pt x="0" y="2885"/>
                        <a:pt x="125" y="3726"/>
                      </a:cubicBezTo>
                      <a:lnTo>
                        <a:pt x="126" y="3731"/>
                      </a:lnTo>
                      <a:cubicBezTo>
                        <a:pt x="190" y="4160"/>
                        <a:pt x="549" y="4483"/>
                        <a:pt x="981" y="4501"/>
                      </a:cubicBezTo>
                      <a:lnTo>
                        <a:pt x="31604" y="5790"/>
                      </a:lnTo>
                      <a:cubicBezTo>
                        <a:pt x="31610" y="5790"/>
                        <a:pt x="31616" y="5790"/>
                        <a:pt x="31622" y="5790"/>
                      </a:cubicBezTo>
                      <a:cubicBezTo>
                        <a:pt x="31989" y="5790"/>
                        <a:pt x="32115" y="5292"/>
                        <a:pt x="31784" y="5120"/>
                      </a:cubicBezTo>
                      <a:cubicBezTo>
                        <a:pt x="26685" y="2471"/>
                        <a:pt x="21632" y="167"/>
                        <a:pt x="18139" y="85"/>
                      </a:cubicBezTo>
                      <a:cubicBezTo>
                        <a:pt x="17850" y="78"/>
                        <a:pt x="17532" y="68"/>
                        <a:pt x="17188" y="57"/>
                      </a:cubicBezTo>
                      <a:cubicBezTo>
                        <a:pt x="16356" y="30"/>
                        <a:pt x="15413" y="0"/>
                        <a:pt x="14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0"/>
                <p:cNvSpPr/>
                <p:nvPr/>
              </p:nvSpPr>
              <p:spPr>
                <a:xfrm>
                  <a:off x="4206512" y="1572774"/>
                  <a:ext cx="1131838" cy="505007"/>
                </a:xfrm>
                <a:custGeom>
                  <a:avLst/>
                  <a:gdLst/>
                  <a:ahLst/>
                  <a:cxnLst/>
                  <a:rect l="l" t="t" r="r" b="b"/>
                  <a:pathLst>
                    <a:path w="9653" h="4307" extrusionOk="0">
                      <a:moveTo>
                        <a:pt x="8560" y="0"/>
                      </a:moveTo>
                      <a:cubicBezTo>
                        <a:pt x="8558" y="0"/>
                        <a:pt x="8556" y="0"/>
                        <a:pt x="8554" y="0"/>
                      </a:cubicBezTo>
                      <a:cubicBezTo>
                        <a:pt x="5738" y="40"/>
                        <a:pt x="3041" y="313"/>
                        <a:pt x="404" y="829"/>
                      </a:cubicBezTo>
                      <a:cubicBezTo>
                        <a:pt x="161" y="875"/>
                        <a:pt x="1" y="1110"/>
                        <a:pt x="45" y="1353"/>
                      </a:cubicBezTo>
                      <a:lnTo>
                        <a:pt x="435" y="3581"/>
                      </a:lnTo>
                      <a:cubicBezTo>
                        <a:pt x="473" y="3791"/>
                        <a:pt x="651" y="3948"/>
                        <a:pt x="865" y="3957"/>
                      </a:cubicBezTo>
                      <a:lnTo>
                        <a:pt x="9136" y="4306"/>
                      </a:lnTo>
                      <a:cubicBezTo>
                        <a:pt x="9142" y="4306"/>
                        <a:pt x="9148" y="4306"/>
                        <a:pt x="9155" y="4306"/>
                      </a:cubicBezTo>
                      <a:cubicBezTo>
                        <a:pt x="9436" y="4306"/>
                        <a:pt x="9653" y="4052"/>
                        <a:pt x="9604" y="3771"/>
                      </a:cubicBezTo>
                      <a:lnTo>
                        <a:pt x="9008" y="378"/>
                      </a:lnTo>
                      <a:cubicBezTo>
                        <a:pt x="8970" y="160"/>
                        <a:pt x="8781" y="0"/>
                        <a:pt x="8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0"/>
                <p:cNvSpPr/>
                <p:nvPr/>
              </p:nvSpPr>
              <p:spPr>
                <a:xfrm>
                  <a:off x="5481304" y="1576057"/>
                  <a:ext cx="1829960" cy="587201"/>
                </a:xfrm>
                <a:custGeom>
                  <a:avLst/>
                  <a:gdLst/>
                  <a:ahLst/>
                  <a:cxnLst/>
                  <a:rect l="l" t="t" r="r" b="b"/>
                  <a:pathLst>
                    <a:path w="15607" h="5008" extrusionOk="0">
                      <a:moveTo>
                        <a:pt x="498" y="0"/>
                      </a:moveTo>
                      <a:cubicBezTo>
                        <a:pt x="216" y="0"/>
                        <a:pt x="1" y="255"/>
                        <a:pt x="49" y="535"/>
                      </a:cubicBezTo>
                      <a:lnTo>
                        <a:pt x="663" y="4020"/>
                      </a:lnTo>
                      <a:cubicBezTo>
                        <a:pt x="700" y="4231"/>
                        <a:pt x="878" y="4387"/>
                        <a:pt x="1091" y="4396"/>
                      </a:cubicBezTo>
                      <a:lnTo>
                        <a:pt x="15606" y="5007"/>
                      </a:lnTo>
                      <a:cubicBezTo>
                        <a:pt x="10964" y="2597"/>
                        <a:pt x="5753" y="135"/>
                        <a:pt x="2198" y="51"/>
                      </a:cubicBezTo>
                      <a:cubicBezTo>
                        <a:pt x="1907" y="44"/>
                        <a:pt x="1587" y="34"/>
                        <a:pt x="1240" y="23"/>
                      </a:cubicBezTo>
                      <a:cubicBezTo>
                        <a:pt x="1006" y="16"/>
                        <a:pt x="763" y="8"/>
                        <a:pt x="512" y="1"/>
                      </a:cubicBezTo>
                      <a:cubicBezTo>
                        <a:pt x="507" y="0"/>
                        <a:pt x="502" y="0"/>
                        <a:pt x="4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0"/>
                <p:cNvSpPr/>
                <p:nvPr/>
              </p:nvSpPr>
              <p:spPr>
                <a:xfrm>
                  <a:off x="5665394" y="1598804"/>
                  <a:ext cx="451539" cy="504772"/>
                </a:xfrm>
                <a:custGeom>
                  <a:avLst/>
                  <a:gdLst/>
                  <a:ahLst/>
                  <a:cxnLst/>
                  <a:rect l="l" t="t" r="r" b="b"/>
                  <a:pathLst>
                    <a:path w="3851" h="4305" extrusionOk="0">
                      <a:moveTo>
                        <a:pt x="2058" y="0"/>
                      </a:moveTo>
                      <a:lnTo>
                        <a:pt x="0" y="4222"/>
                      </a:lnTo>
                      <a:lnTo>
                        <a:pt x="1951" y="4304"/>
                      </a:lnTo>
                      <a:lnTo>
                        <a:pt x="3851" y="406"/>
                      </a:lnTo>
                      <a:cubicBezTo>
                        <a:pt x="3229" y="232"/>
                        <a:pt x="2629" y="93"/>
                        <a:pt x="20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0"/>
                <p:cNvSpPr/>
                <p:nvPr/>
              </p:nvSpPr>
              <p:spPr>
                <a:xfrm>
                  <a:off x="4422378" y="1587196"/>
                  <a:ext cx="454822" cy="463968"/>
                </a:xfrm>
                <a:custGeom>
                  <a:avLst/>
                  <a:gdLst/>
                  <a:ahLst/>
                  <a:cxnLst/>
                  <a:rect l="l" t="t" r="r" b="b"/>
                  <a:pathLst>
                    <a:path w="3879" h="3957" extrusionOk="0">
                      <a:moveTo>
                        <a:pt x="3879" y="0"/>
                      </a:moveTo>
                      <a:cubicBezTo>
                        <a:pt x="3176" y="51"/>
                        <a:pt x="2481" y="118"/>
                        <a:pt x="1791" y="200"/>
                      </a:cubicBezTo>
                      <a:lnTo>
                        <a:pt x="0" y="3875"/>
                      </a:lnTo>
                      <a:lnTo>
                        <a:pt x="1950" y="3957"/>
                      </a:lnTo>
                      <a:lnTo>
                        <a:pt x="38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0"/>
                <p:cNvSpPr/>
                <p:nvPr/>
              </p:nvSpPr>
              <p:spPr>
                <a:xfrm>
                  <a:off x="7400645" y="2793391"/>
                  <a:ext cx="1035574" cy="1035574"/>
                </a:xfrm>
                <a:custGeom>
                  <a:avLst/>
                  <a:gdLst/>
                  <a:ahLst/>
                  <a:cxnLst/>
                  <a:rect l="l" t="t" r="r" b="b"/>
                  <a:pathLst>
                    <a:path w="8832" h="8832" extrusionOk="0">
                      <a:moveTo>
                        <a:pt x="4416" y="1345"/>
                      </a:moveTo>
                      <a:cubicBezTo>
                        <a:pt x="6112" y="1345"/>
                        <a:pt x="7488" y="2720"/>
                        <a:pt x="7488" y="4416"/>
                      </a:cubicBezTo>
                      <a:cubicBezTo>
                        <a:pt x="7488" y="6112"/>
                        <a:pt x="6112" y="7488"/>
                        <a:pt x="4416" y="7488"/>
                      </a:cubicBezTo>
                      <a:cubicBezTo>
                        <a:pt x="2720" y="7488"/>
                        <a:pt x="1345" y="6112"/>
                        <a:pt x="1345" y="4416"/>
                      </a:cubicBezTo>
                      <a:cubicBezTo>
                        <a:pt x="1345" y="2720"/>
                        <a:pt x="2720" y="1345"/>
                        <a:pt x="4416" y="1345"/>
                      </a:cubicBezTo>
                      <a:close/>
                      <a:moveTo>
                        <a:pt x="4416" y="0"/>
                      </a:moveTo>
                      <a:cubicBezTo>
                        <a:pt x="1976" y="0"/>
                        <a:pt x="0" y="1976"/>
                        <a:pt x="0" y="4416"/>
                      </a:cubicBezTo>
                      <a:cubicBezTo>
                        <a:pt x="0" y="6854"/>
                        <a:pt x="1976" y="8832"/>
                        <a:pt x="4416" y="8832"/>
                      </a:cubicBezTo>
                      <a:cubicBezTo>
                        <a:pt x="6854" y="8832"/>
                        <a:pt x="8832" y="6854"/>
                        <a:pt x="8832" y="4416"/>
                      </a:cubicBezTo>
                      <a:cubicBezTo>
                        <a:pt x="8832" y="1978"/>
                        <a:pt x="6854" y="0"/>
                        <a:pt x="4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0"/>
                <p:cNvSpPr/>
                <p:nvPr/>
              </p:nvSpPr>
              <p:spPr>
                <a:xfrm>
                  <a:off x="7558236" y="2950864"/>
                  <a:ext cx="720399" cy="720517"/>
                </a:xfrm>
                <a:custGeom>
                  <a:avLst/>
                  <a:gdLst/>
                  <a:ahLst/>
                  <a:cxnLst/>
                  <a:rect l="l" t="t" r="r" b="b"/>
                  <a:pathLst>
                    <a:path w="6144" h="6145" extrusionOk="0">
                      <a:moveTo>
                        <a:pt x="3072" y="2144"/>
                      </a:moveTo>
                      <a:cubicBezTo>
                        <a:pt x="3001" y="2144"/>
                        <a:pt x="2945" y="2202"/>
                        <a:pt x="2945" y="2273"/>
                      </a:cubicBezTo>
                      <a:cubicBezTo>
                        <a:pt x="2945" y="2344"/>
                        <a:pt x="3001" y="2400"/>
                        <a:pt x="3072" y="2400"/>
                      </a:cubicBezTo>
                      <a:cubicBezTo>
                        <a:pt x="3143" y="2400"/>
                        <a:pt x="3201" y="2344"/>
                        <a:pt x="3201" y="2273"/>
                      </a:cubicBezTo>
                      <a:cubicBezTo>
                        <a:pt x="3201" y="2202"/>
                        <a:pt x="3143" y="2144"/>
                        <a:pt x="3072" y="2144"/>
                      </a:cubicBezTo>
                      <a:close/>
                      <a:moveTo>
                        <a:pt x="2506" y="2379"/>
                      </a:moveTo>
                      <a:cubicBezTo>
                        <a:pt x="2473" y="2379"/>
                        <a:pt x="2441" y="2392"/>
                        <a:pt x="2416" y="2417"/>
                      </a:cubicBezTo>
                      <a:cubicBezTo>
                        <a:pt x="2365" y="2467"/>
                        <a:pt x="2365" y="2547"/>
                        <a:pt x="2416" y="2598"/>
                      </a:cubicBezTo>
                      <a:cubicBezTo>
                        <a:pt x="2441" y="2623"/>
                        <a:pt x="2473" y="2635"/>
                        <a:pt x="2506" y="2635"/>
                      </a:cubicBezTo>
                      <a:cubicBezTo>
                        <a:pt x="2539" y="2635"/>
                        <a:pt x="2572" y="2623"/>
                        <a:pt x="2597" y="2598"/>
                      </a:cubicBezTo>
                      <a:cubicBezTo>
                        <a:pt x="2647" y="2547"/>
                        <a:pt x="2647" y="2467"/>
                        <a:pt x="2597" y="2417"/>
                      </a:cubicBezTo>
                      <a:cubicBezTo>
                        <a:pt x="2572" y="2392"/>
                        <a:pt x="2539" y="2379"/>
                        <a:pt x="2506" y="2379"/>
                      </a:cubicBezTo>
                      <a:close/>
                      <a:moveTo>
                        <a:pt x="3637" y="2379"/>
                      </a:moveTo>
                      <a:cubicBezTo>
                        <a:pt x="3605" y="2379"/>
                        <a:pt x="3572" y="2392"/>
                        <a:pt x="3547" y="2417"/>
                      </a:cubicBezTo>
                      <a:cubicBezTo>
                        <a:pt x="3498" y="2467"/>
                        <a:pt x="3498" y="2547"/>
                        <a:pt x="3547" y="2598"/>
                      </a:cubicBezTo>
                      <a:cubicBezTo>
                        <a:pt x="3572" y="2623"/>
                        <a:pt x="3605" y="2635"/>
                        <a:pt x="3637" y="2635"/>
                      </a:cubicBezTo>
                      <a:cubicBezTo>
                        <a:pt x="3670" y="2635"/>
                        <a:pt x="3703" y="2623"/>
                        <a:pt x="3728" y="2598"/>
                      </a:cubicBezTo>
                      <a:cubicBezTo>
                        <a:pt x="3779" y="2547"/>
                        <a:pt x="3779" y="2467"/>
                        <a:pt x="3728" y="2417"/>
                      </a:cubicBezTo>
                      <a:cubicBezTo>
                        <a:pt x="3703" y="2392"/>
                        <a:pt x="3670" y="2379"/>
                        <a:pt x="3637" y="2379"/>
                      </a:cubicBezTo>
                      <a:close/>
                      <a:moveTo>
                        <a:pt x="2272" y="2944"/>
                      </a:moveTo>
                      <a:cubicBezTo>
                        <a:pt x="2201" y="2944"/>
                        <a:pt x="2143" y="3002"/>
                        <a:pt x="2143" y="3073"/>
                      </a:cubicBezTo>
                      <a:cubicBezTo>
                        <a:pt x="2143" y="3144"/>
                        <a:pt x="2201" y="3200"/>
                        <a:pt x="2272" y="3200"/>
                      </a:cubicBezTo>
                      <a:cubicBezTo>
                        <a:pt x="2343" y="3200"/>
                        <a:pt x="2401" y="3144"/>
                        <a:pt x="2401" y="3073"/>
                      </a:cubicBezTo>
                      <a:cubicBezTo>
                        <a:pt x="2401" y="3002"/>
                        <a:pt x="2343" y="2944"/>
                        <a:pt x="2272" y="2944"/>
                      </a:cubicBezTo>
                      <a:close/>
                      <a:moveTo>
                        <a:pt x="3872" y="2944"/>
                      </a:moveTo>
                      <a:cubicBezTo>
                        <a:pt x="3801" y="2944"/>
                        <a:pt x="3745" y="3002"/>
                        <a:pt x="3745" y="3073"/>
                      </a:cubicBezTo>
                      <a:cubicBezTo>
                        <a:pt x="3745" y="3144"/>
                        <a:pt x="3801" y="3200"/>
                        <a:pt x="3872" y="3200"/>
                      </a:cubicBezTo>
                      <a:cubicBezTo>
                        <a:pt x="3943" y="3200"/>
                        <a:pt x="4001" y="3144"/>
                        <a:pt x="4001" y="3073"/>
                      </a:cubicBezTo>
                      <a:cubicBezTo>
                        <a:pt x="4001" y="3002"/>
                        <a:pt x="3943" y="2944"/>
                        <a:pt x="3872" y="2944"/>
                      </a:cubicBezTo>
                      <a:close/>
                      <a:moveTo>
                        <a:pt x="2506" y="3511"/>
                      </a:moveTo>
                      <a:cubicBezTo>
                        <a:pt x="2473" y="3511"/>
                        <a:pt x="2441" y="3523"/>
                        <a:pt x="2416" y="3548"/>
                      </a:cubicBezTo>
                      <a:cubicBezTo>
                        <a:pt x="2365" y="3599"/>
                        <a:pt x="2365" y="3679"/>
                        <a:pt x="2416" y="3729"/>
                      </a:cubicBezTo>
                      <a:cubicBezTo>
                        <a:pt x="2441" y="3754"/>
                        <a:pt x="2473" y="3767"/>
                        <a:pt x="2506" y="3767"/>
                      </a:cubicBezTo>
                      <a:cubicBezTo>
                        <a:pt x="2539" y="3767"/>
                        <a:pt x="2572" y="3754"/>
                        <a:pt x="2597" y="3729"/>
                      </a:cubicBezTo>
                      <a:cubicBezTo>
                        <a:pt x="2647" y="3679"/>
                        <a:pt x="2647" y="3597"/>
                        <a:pt x="2597" y="3548"/>
                      </a:cubicBezTo>
                      <a:cubicBezTo>
                        <a:pt x="2572" y="3523"/>
                        <a:pt x="2539" y="3511"/>
                        <a:pt x="2506" y="3511"/>
                      </a:cubicBezTo>
                      <a:close/>
                      <a:moveTo>
                        <a:pt x="3637" y="3511"/>
                      </a:moveTo>
                      <a:cubicBezTo>
                        <a:pt x="3605" y="3511"/>
                        <a:pt x="3572" y="3523"/>
                        <a:pt x="3547" y="3548"/>
                      </a:cubicBezTo>
                      <a:cubicBezTo>
                        <a:pt x="3498" y="3599"/>
                        <a:pt x="3498" y="3679"/>
                        <a:pt x="3547" y="3729"/>
                      </a:cubicBezTo>
                      <a:cubicBezTo>
                        <a:pt x="3572" y="3754"/>
                        <a:pt x="3605" y="3767"/>
                        <a:pt x="3638" y="3767"/>
                      </a:cubicBezTo>
                      <a:cubicBezTo>
                        <a:pt x="3671" y="3767"/>
                        <a:pt x="3703" y="3754"/>
                        <a:pt x="3728" y="3729"/>
                      </a:cubicBezTo>
                      <a:cubicBezTo>
                        <a:pt x="3779" y="3679"/>
                        <a:pt x="3779" y="3597"/>
                        <a:pt x="3728" y="3548"/>
                      </a:cubicBezTo>
                      <a:cubicBezTo>
                        <a:pt x="3703" y="3523"/>
                        <a:pt x="3670" y="3511"/>
                        <a:pt x="3637" y="3511"/>
                      </a:cubicBezTo>
                      <a:close/>
                      <a:moveTo>
                        <a:pt x="3072" y="3744"/>
                      </a:moveTo>
                      <a:cubicBezTo>
                        <a:pt x="3001" y="3744"/>
                        <a:pt x="2943" y="3802"/>
                        <a:pt x="2943" y="3873"/>
                      </a:cubicBezTo>
                      <a:cubicBezTo>
                        <a:pt x="2943" y="3944"/>
                        <a:pt x="3001" y="4002"/>
                        <a:pt x="3072" y="4002"/>
                      </a:cubicBezTo>
                      <a:cubicBezTo>
                        <a:pt x="3143" y="4002"/>
                        <a:pt x="3199" y="3944"/>
                        <a:pt x="3199" y="3873"/>
                      </a:cubicBezTo>
                      <a:cubicBezTo>
                        <a:pt x="3199" y="3802"/>
                        <a:pt x="3143" y="3744"/>
                        <a:pt x="3072" y="3744"/>
                      </a:cubicBezTo>
                      <a:close/>
                      <a:moveTo>
                        <a:pt x="3031" y="246"/>
                      </a:moveTo>
                      <a:lnTo>
                        <a:pt x="3031" y="246"/>
                      </a:lnTo>
                      <a:cubicBezTo>
                        <a:pt x="3006" y="420"/>
                        <a:pt x="2990" y="595"/>
                        <a:pt x="2977" y="769"/>
                      </a:cubicBezTo>
                      <a:cubicBezTo>
                        <a:pt x="2959" y="1025"/>
                        <a:pt x="2951" y="1281"/>
                        <a:pt x="2951" y="1537"/>
                      </a:cubicBezTo>
                      <a:cubicBezTo>
                        <a:pt x="2951" y="1657"/>
                        <a:pt x="2953" y="1776"/>
                        <a:pt x="2956" y="1896"/>
                      </a:cubicBezTo>
                      <a:cubicBezTo>
                        <a:pt x="2994" y="1891"/>
                        <a:pt x="3034" y="1890"/>
                        <a:pt x="3072" y="1890"/>
                      </a:cubicBezTo>
                      <a:cubicBezTo>
                        <a:pt x="3112" y="1890"/>
                        <a:pt x="3150" y="1891"/>
                        <a:pt x="3188" y="1896"/>
                      </a:cubicBezTo>
                      <a:cubicBezTo>
                        <a:pt x="3192" y="1776"/>
                        <a:pt x="3194" y="1657"/>
                        <a:pt x="3194" y="1537"/>
                      </a:cubicBezTo>
                      <a:cubicBezTo>
                        <a:pt x="3194" y="1281"/>
                        <a:pt x="3185" y="1025"/>
                        <a:pt x="3168" y="769"/>
                      </a:cubicBezTo>
                      <a:cubicBezTo>
                        <a:pt x="3155" y="595"/>
                        <a:pt x="3139" y="420"/>
                        <a:pt x="3113" y="246"/>
                      </a:cubicBezTo>
                      <a:lnTo>
                        <a:pt x="3113" y="246"/>
                      </a:lnTo>
                      <a:cubicBezTo>
                        <a:pt x="3598" y="253"/>
                        <a:pt x="4053" y="382"/>
                        <a:pt x="4450" y="604"/>
                      </a:cubicBezTo>
                      <a:cubicBezTo>
                        <a:pt x="4341" y="742"/>
                        <a:pt x="4240" y="885"/>
                        <a:pt x="4142" y="1031"/>
                      </a:cubicBezTo>
                      <a:cubicBezTo>
                        <a:pt x="3998" y="1243"/>
                        <a:pt x="3862" y="1460"/>
                        <a:pt x="3735" y="1682"/>
                      </a:cubicBezTo>
                      <a:cubicBezTo>
                        <a:pt x="3676" y="1785"/>
                        <a:pt x="3618" y="1890"/>
                        <a:pt x="3561" y="1995"/>
                      </a:cubicBezTo>
                      <a:cubicBezTo>
                        <a:pt x="3632" y="2027"/>
                        <a:pt x="3698" y="2065"/>
                        <a:pt x="3762" y="2111"/>
                      </a:cubicBezTo>
                      <a:cubicBezTo>
                        <a:pt x="3824" y="2009"/>
                        <a:pt x="3886" y="1907"/>
                        <a:pt x="3946" y="1804"/>
                      </a:cubicBezTo>
                      <a:cubicBezTo>
                        <a:pt x="4074" y="1582"/>
                        <a:pt x="4194" y="1356"/>
                        <a:pt x="4307" y="1125"/>
                      </a:cubicBezTo>
                      <a:cubicBezTo>
                        <a:pt x="4384" y="968"/>
                        <a:pt x="4456" y="809"/>
                        <a:pt x="4522" y="645"/>
                      </a:cubicBezTo>
                      <a:cubicBezTo>
                        <a:pt x="4922" y="885"/>
                        <a:pt x="5260" y="1223"/>
                        <a:pt x="5500" y="1624"/>
                      </a:cubicBezTo>
                      <a:cubicBezTo>
                        <a:pt x="5336" y="1689"/>
                        <a:pt x="5177" y="1763"/>
                        <a:pt x="5020" y="1838"/>
                      </a:cubicBezTo>
                      <a:cubicBezTo>
                        <a:pt x="4789" y="1951"/>
                        <a:pt x="4563" y="2072"/>
                        <a:pt x="4341" y="2200"/>
                      </a:cubicBezTo>
                      <a:cubicBezTo>
                        <a:pt x="4238" y="2259"/>
                        <a:pt x="4136" y="2321"/>
                        <a:pt x="4035" y="2383"/>
                      </a:cubicBezTo>
                      <a:cubicBezTo>
                        <a:pt x="4080" y="2447"/>
                        <a:pt x="4118" y="2513"/>
                        <a:pt x="4151" y="2584"/>
                      </a:cubicBezTo>
                      <a:cubicBezTo>
                        <a:pt x="4255" y="2527"/>
                        <a:pt x="4360" y="2470"/>
                        <a:pt x="4463" y="2410"/>
                      </a:cubicBezTo>
                      <a:cubicBezTo>
                        <a:pt x="4685" y="2283"/>
                        <a:pt x="4903" y="2147"/>
                        <a:pt x="5116" y="2003"/>
                      </a:cubicBezTo>
                      <a:cubicBezTo>
                        <a:pt x="5260" y="1906"/>
                        <a:pt x="5403" y="1804"/>
                        <a:pt x="5541" y="1695"/>
                      </a:cubicBezTo>
                      <a:cubicBezTo>
                        <a:pt x="5763" y="2092"/>
                        <a:pt x="5893" y="2547"/>
                        <a:pt x="5900" y="3032"/>
                      </a:cubicBezTo>
                      <a:cubicBezTo>
                        <a:pt x="5725" y="3007"/>
                        <a:pt x="5551" y="2990"/>
                        <a:pt x="5376" y="2977"/>
                      </a:cubicBezTo>
                      <a:cubicBezTo>
                        <a:pt x="5120" y="2960"/>
                        <a:pt x="4864" y="2952"/>
                        <a:pt x="4609" y="2952"/>
                      </a:cubicBezTo>
                      <a:cubicBezTo>
                        <a:pt x="4488" y="2952"/>
                        <a:pt x="4370" y="2953"/>
                        <a:pt x="4249" y="2957"/>
                      </a:cubicBezTo>
                      <a:cubicBezTo>
                        <a:pt x="4254" y="2995"/>
                        <a:pt x="4255" y="3034"/>
                        <a:pt x="4255" y="3073"/>
                      </a:cubicBezTo>
                      <a:cubicBezTo>
                        <a:pt x="4255" y="3111"/>
                        <a:pt x="4254" y="3151"/>
                        <a:pt x="4249" y="3189"/>
                      </a:cubicBezTo>
                      <a:cubicBezTo>
                        <a:pt x="4370" y="3192"/>
                        <a:pt x="4488" y="3195"/>
                        <a:pt x="4609" y="3195"/>
                      </a:cubicBezTo>
                      <a:cubicBezTo>
                        <a:pt x="4864" y="3195"/>
                        <a:pt x="5120" y="3186"/>
                        <a:pt x="5376" y="3168"/>
                      </a:cubicBezTo>
                      <a:cubicBezTo>
                        <a:pt x="5551" y="3155"/>
                        <a:pt x="5725" y="3140"/>
                        <a:pt x="5900" y="3114"/>
                      </a:cubicBezTo>
                      <a:lnTo>
                        <a:pt x="5900" y="3114"/>
                      </a:lnTo>
                      <a:cubicBezTo>
                        <a:pt x="5893" y="3599"/>
                        <a:pt x="5763" y="4054"/>
                        <a:pt x="5541" y="4451"/>
                      </a:cubicBezTo>
                      <a:cubicBezTo>
                        <a:pt x="5403" y="4342"/>
                        <a:pt x="5260" y="4241"/>
                        <a:pt x="5116" y="4142"/>
                      </a:cubicBezTo>
                      <a:cubicBezTo>
                        <a:pt x="4903" y="3999"/>
                        <a:pt x="4685" y="3863"/>
                        <a:pt x="4463" y="3736"/>
                      </a:cubicBezTo>
                      <a:cubicBezTo>
                        <a:pt x="4360" y="3677"/>
                        <a:pt x="4255" y="3619"/>
                        <a:pt x="4151" y="3562"/>
                      </a:cubicBezTo>
                      <a:cubicBezTo>
                        <a:pt x="4118" y="3633"/>
                        <a:pt x="4080" y="3699"/>
                        <a:pt x="4035" y="3763"/>
                      </a:cubicBezTo>
                      <a:cubicBezTo>
                        <a:pt x="4136" y="3825"/>
                        <a:pt x="4238" y="3887"/>
                        <a:pt x="4341" y="3947"/>
                      </a:cubicBezTo>
                      <a:cubicBezTo>
                        <a:pt x="4563" y="4074"/>
                        <a:pt x="4789" y="4195"/>
                        <a:pt x="5020" y="4308"/>
                      </a:cubicBezTo>
                      <a:cubicBezTo>
                        <a:pt x="5177" y="4383"/>
                        <a:pt x="5336" y="4457"/>
                        <a:pt x="5500" y="4522"/>
                      </a:cubicBezTo>
                      <a:cubicBezTo>
                        <a:pt x="5260" y="4923"/>
                        <a:pt x="4922" y="5261"/>
                        <a:pt x="4522" y="5501"/>
                      </a:cubicBezTo>
                      <a:cubicBezTo>
                        <a:pt x="4456" y="5337"/>
                        <a:pt x="4384" y="5178"/>
                        <a:pt x="4307" y="5021"/>
                      </a:cubicBezTo>
                      <a:cubicBezTo>
                        <a:pt x="4194" y="4790"/>
                        <a:pt x="4074" y="4564"/>
                        <a:pt x="3946" y="4342"/>
                      </a:cubicBezTo>
                      <a:cubicBezTo>
                        <a:pt x="3886" y="4239"/>
                        <a:pt x="3824" y="4137"/>
                        <a:pt x="3762" y="4036"/>
                      </a:cubicBezTo>
                      <a:cubicBezTo>
                        <a:pt x="3698" y="4081"/>
                        <a:pt x="3632" y="4119"/>
                        <a:pt x="3561" y="4152"/>
                      </a:cubicBezTo>
                      <a:cubicBezTo>
                        <a:pt x="3618" y="4256"/>
                        <a:pt x="3676" y="4361"/>
                        <a:pt x="3735" y="4464"/>
                      </a:cubicBezTo>
                      <a:cubicBezTo>
                        <a:pt x="3862" y="4686"/>
                        <a:pt x="3998" y="4904"/>
                        <a:pt x="4142" y="5116"/>
                      </a:cubicBezTo>
                      <a:cubicBezTo>
                        <a:pt x="4240" y="5261"/>
                        <a:pt x="4341" y="5404"/>
                        <a:pt x="4450" y="5542"/>
                      </a:cubicBezTo>
                      <a:cubicBezTo>
                        <a:pt x="4053" y="5764"/>
                        <a:pt x="3598" y="5893"/>
                        <a:pt x="3113" y="5900"/>
                      </a:cubicBezTo>
                      <a:cubicBezTo>
                        <a:pt x="3139" y="5726"/>
                        <a:pt x="3155" y="5551"/>
                        <a:pt x="3168" y="5377"/>
                      </a:cubicBezTo>
                      <a:cubicBezTo>
                        <a:pt x="3185" y="5121"/>
                        <a:pt x="3194" y="4865"/>
                        <a:pt x="3194" y="4610"/>
                      </a:cubicBezTo>
                      <a:cubicBezTo>
                        <a:pt x="3194" y="4489"/>
                        <a:pt x="3192" y="4371"/>
                        <a:pt x="3188" y="4251"/>
                      </a:cubicBezTo>
                      <a:cubicBezTo>
                        <a:pt x="3150" y="4255"/>
                        <a:pt x="3112" y="4256"/>
                        <a:pt x="3072" y="4256"/>
                      </a:cubicBezTo>
                      <a:cubicBezTo>
                        <a:pt x="3034" y="4256"/>
                        <a:pt x="2994" y="4255"/>
                        <a:pt x="2956" y="4251"/>
                      </a:cubicBezTo>
                      <a:cubicBezTo>
                        <a:pt x="2953" y="4371"/>
                        <a:pt x="2951" y="4489"/>
                        <a:pt x="2951" y="4610"/>
                      </a:cubicBezTo>
                      <a:cubicBezTo>
                        <a:pt x="2951" y="4865"/>
                        <a:pt x="2959" y="5121"/>
                        <a:pt x="2977" y="5377"/>
                      </a:cubicBezTo>
                      <a:cubicBezTo>
                        <a:pt x="2990" y="5551"/>
                        <a:pt x="3006" y="5726"/>
                        <a:pt x="3031" y="5900"/>
                      </a:cubicBezTo>
                      <a:cubicBezTo>
                        <a:pt x="2546" y="5893"/>
                        <a:pt x="2091" y="5764"/>
                        <a:pt x="1694" y="5542"/>
                      </a:cubicBezTo>
                      <a:cubicBezTo>
                        <a:pt x="1804" y="5404"/>
                        <a:pt x="1905" y="5261"/>
                        <a:pt x="2003" y="5116"/>
                      </a:cubicBezTo>
                      <a:cubicBezTo>
                        <a:pt x="2146" y="4904"/>
                        <a:pt x="2282" y="4686"/>
                        <a:pt x="2409" y="4464"/>
                      </a:cubicBezTo>
                      <a:cubicBezTo>
                        <a:pt x="2470" y="4361"/>
                        <a:pt x="2528" y="4256"/>
                        <a:pt x="2583" y="4152"/>
                      </a:cubicBezTo>
                      <a:cubicBezTo>
                        <a:pt x="2512" y="4119"/>
                        <a:pt x="2446" y="4081"/>
                        <a:pt x="2384" y="4036"/>
                      </a:cubicBezTo>
                      <a:cubicBezTo>
                        <a:pt x="2320" y="4136"/>
                        <a:pt x="2259" y="4239"/>
                        <a:pt x="2200" y="4342"/>
                      </a:cubicBezTo>
                      <a:cubicBezTo>
                        <a:pt x="2071" y="4564"/>
                        <a:pt x="1950" y="4790"/>
                        <a:pt x="1838" y="5021"/>
                      </a:cubicBezTo>
                      <a:cubicBezTo>
                        <a:pt x="1762" y="5178"/>
                        <a:pt x="1688" y="5337"/>
                        <a:pt x="1623" y="5501"/>
                      </a:cubicBezTo>
                      <a:cubicBezTo>
                        <a:pt x="1222" y="5261"/>
                        <a:pt x="885" y="4923"/>
                        <a:pt x="645" y="4522"/>
                      </a:cubicBezTo>
                      <a:cubicBezTo>
                        <a:pt x="808" y="4457"/>
                        <a:pt x="967" y="4383"/>
                        <a:pt x="1126" y="4308"/>
                      </a:cubicBezTo>
                      <a:cubicBezTo>
                        <a:pt x="1356" y="4195"/>
                        <a:pt x="1582" y="4074"/>
                        <a:pt x="1803" y="3947"/>
                      </a:cubicBezTo>
                      <a:cubicBezTo>
                        <a:pt x="1906" y="3887"/>
                        <a:pt x="2009" y="3825"/>
                        <a:pt x="2111" y="3763"/>
                      </a:cubicBezTo>
                      <a:cubicBezTo>
                        <a:pt x="2066" y="3699"/>
                        <a:pt x="2026" y="3633"/>
                        <a:pt x="1995" y="3562"/>
                      </a:cubicBezTo>
                      <a:cubicBezTo>
                        <a:pt x="1889" y="3619"/>
                        <a:pt x="1784" y="3677"/>
                        <a:pt x="1681" y="3736"/>
                      </a:cubicBezTo>
                      <a:cubicBezTo>
                        <a:pt x="1459" y="3863"/>
                        <a:pt x="1242" y="3999"/>
                        <a:pt x="1030" y="4142"/>
                      </a:cubicBezTo>
                      <a:cubicBezTo>
                        <a:pt x="885" y="4241"/>
                        <a:pt x="743" y="4342"/>
                        <a:pt x="604" y="4451"/>
                      </a:cubicBezTo>
                      <a:cubicBezTo>
                        <a:pt x="381" y="4054"/>
                        <a:pt x="252" y="3599"/>
                        <a:pt x="245" y="3114"/>
                      </a:cubicBezTo>
                      <a:lnTo>
                        <a:pt x="245" y="3114"/>
                      </a:lnTo>
                      <a:cubicBezTo>
                        <a:pt x="419" y="3140"/>
                        <a:pt x="594" y="3155"/>
                        <a:pt x="768" y="3169"/>
                      </a:cubicBezTo>
                      <a:cubicBezTo>
                        <a:pt x="1025" y="3186"/>
                        <a:pt x="1281" y="3195"/>
                        <a:pt x="1537" y="3195"/>
                      </a:cubicBezTo>
                      <a:cubicBezTo>
                        <a:pt x="1656" y="3195"/>
                        <a:pt x="1776" y="3192"/>
                        <a:pt x="1895" y="3189"/>
                      </a:cubicBezTo>
                      <a:cubicBezTo>
                        <a:pt x="1890" y="3151"/>
                        <a:pt x="1889" y="3113"/>
                        <a:pt x="1889" y="3073"/>
                      </a:cubicBezTo>
                      <a:cubicBezTo>
                        <a:pt x="1889" y="3034"/>
                        <a:pt x="1890" y="2995"/>
                        <a:pt x="1895" y="2957"/>
                      </a:cubicBezTo>
                      <a:cubicBezTo>
                        <a:pt x="1776" y="2953"/>
                        <a:pt x="1656" y="2952"/>
                        <a:pt x="1537" y="2952"/>
                      </a:cubicBezTo>
                      <a:cubicBezTo>
                        <a:pt x="1281" y="2952"/>
                        <a:pt x="1025" y="2960"/>
                        <a:pt x="768" y="2977"/>
                      </a:cubicBezTo>
                      <a:cubicBezTo>
                        <a:pt x="594" y="2990"/>
                        <a:pt x="419" y="3007"/>
                        <a:pt x="245" y="3032"/>
                      </a:cubicBezTo>
                      <a:cubicBezTo>
                        <a:pt x="252" y="2547"/>
                        <a:pt x="381" y="2092"/>
                        <a:pt x="604" y="1695"/>
                      </a:cubicBezTo>
                      <a:cubicBezTo>
                        <a:pt x="743" y="1804"/>
                        <a:pt x="885" y="1906"/>
                        <a:pt x="1030" y="2005"/>
                      </a:cubicBezTo>
                      <a:cubicBezTo>
                        <a:pt x="1242" y="2147"/>
                        <a:pt x="1459" y="2283"/>
                        <a:pt x="1681" y="2410"/>
                      </a:cubicBezTo>
                      <a:cubicBezTo>
                        <a:pt x="1784" y="2470"/>
                        <a:pt x="1889" y="2527"/>
                        <a:pt x="1995" y="2584"/>
                      </a:cubicBezTo>
                      <a:cubicBezTo>
                        <a:pt x="2026" y="2513"/>
                        <a:pt x="2066" y="2447"/>
                        <a:pt x="2111" y="2383"/>
                      </a:cubicBezTo>
                      <a:cubicBezTo>
                        <a:pt x="2009" y="2321"/>
                        <a:pt x="1906" y="2259"/>
                        <a:pt x="1803" y="2200"/>
                      </a:cubicBezTo>
                      <a:cubicBezTo>
                        <a:pt x="1582" y="2072"/>
                        <a:pt x="1356" y="1951"/>
                        <a:pt x="1126" y="1838"/>
                      </a:cubicBezTo>
                      <a:cubicBezTo>
                        <a:pt x="967" y="1763"/>
                        <a:pt x="808" y="1689"/>
                        <a:pt x="645" y="1624"/>
                      </a:cubicBezTo>
                      <a:cubicBezTo>
                        <a:pt x="885" y="1223"/>
                        <a:pt x="1222" y="885"/>
                        <a:pt x="1623" y="645"/>
                      </a:cubicBezTo>
                      <a:cubicBezTo>
                        <a:pt x="1688" y="809"/>
                        <a:pt x="1762" y="968"/>
                        <a:pt x="1838" y="1125"/>
                      </a:cubicBezTo>
                      <a:cubicBezTo>
                        <a:pt x="1950" y="1356"/>
                        <a:pt x="2071" y="1582"/>
                        <a:pt x="2200" y="1804"/>
                      </a:cubicBezTo>
                      <a:cubicBezTo>
                        <a:pt x="2259" y="1907"/>
                        <a:pt x="2320" y="2009"/>
                        <a:pt x="2384" y="2111"/>
                      </a:cubicBezTo>
                      <a:cubicBezTo>
                        <a:pt x="2446" y="2065"/>
                        <a:pt x="2512" y="2027"/>
                        <a:pt x="2583" y="1995"/>
                      </a:cubicBezTo>
                      <a:cubicBezTo>
                        <a:pt x="2528" y="1890"/>
                        <a:pt x="2470" y="1785"/>
                        <a:pt x="2409" y="1682"/>
                      </a:cubicBezTo>
                      <a:cubicBezTo>
                        <a:pt x="2282" y="1460"/>
                        <a:pt x="2146" y="1243"/>
                        <a:pt x="2003" y="1031"/>
                      </a:cubicBezTo>
                      <a:cubicBezTo>
                        <a:pt x="1905" y="885"/>
                        <a:pt x="1804" y="742"/>
                        <a:pt x="1694" y="604"/>
                      </a:cubicBezTo>
                      <a:cubicBezTo>
                        <a:pt x="2091" y="382"/>
                        <a:pt x="2546" y="253"/>
                        <a:pt x="3031" y="246"/>
                      </a:cubicBezTo>
                      <a:close/>
                      <a:moveTo>
                        <a:pt x="3072" y="0"/>
                      </a:moveTo>
                      <a:cubicBezTo>
                        <a:pt x="1376" y="0"/>
                        <a:pt x="1" y="1377"/>
                        <a:pt x="1" y="3073"/>
                      </a:cubicBezTo>
                      <a:cubicBezTo>
                        <a:pt x="1" y="4769"/>
                        <a:pt x="1376" y="6145"/>
                        <a:pt x="3072" y="6145"/>
                      </a:cubicBezTo>
                      <a:cubicBezTo>
                        <a:pt x="4768" y="6145"/>
                        <a:pt x="6144" y="4769"/>
                        <a:pt x="6144" y="3073"/>
                      </a:cubicBezTo>
                      <a:cubicBezTo>
                        <a:pt x="6144" y="1377"/>
                        <a:pt x="4768" y="0"/>
                        <a:pt x="30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0"/>
                <p:cNvSpPr/>
                <p:nvPr/>
              </p:nvSpPr>
              <p:spPr>
                <a:xfrm>
                  <a:off x="2691934" y="2407038"/>
                  <a:ext cx="216565" cy="216565"/>
                </a:xfrm>
                <a:custGeom>
                  <a:avLst/>
                  <a:gdLst/>
                  <a:ahLst/>
                  <a:cxnLst/>
                  <a:rect l="l" t="t" r="r" b="b"/>
                  <a:pathLst>
                    <a:path w="1847" h="1847" extrusionOk="0">
                      <a:moveTo>
                        <a:pt x="923" y="1"/>
                      </a:moveTo>
                      <a:cubicBezTo>
                        <a:pt x="414" y="1"/>
                        <a:pt x="0" y="413"/>
                        <a:pt x="0" y="924"/>
                      </a:cubicBezTo>
                      <a:cubicBezTo>
                        <a:pt x="0" y="1432"/>
                        <a:pt x="414" y="1847"/>
                        <a:pt x="923" y="1847"/>
                      </a:cubicBezTo>
                      <a:cubicBezTo>
                        <a:pt x="1434" y="1847"/>
                        <a:pt x="1846" y="1432"/>
                        <a:pt x="1846" y="924"/>
                      </a:cubicBezTo>
                      <a:cubicBezTo>
                        <a:pt x="1846" y="413"/>
                        <a:pt x="1434"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0"/>
                <p:cNvSpPr/>
                <p:nvPr/>
              </p:nvSpPr>
              <p:spPr>
                <a:xfrm>
                  <a:off x="2739656" y="2454761"/>
                  <a:ext cx="121122" cy="121122"/>
                </a:xfrm>
                <a:custGeom>
                  <a:avLst/>
                  <a:gdLst/>
                  <a:ahLst/>
                  <a:cxnLst/>
                  <a:rect l="l" t="t" r="r" b="b"/>
                  <a:pathLst>
                    <a:path w="1033" h="1033" extrusionOk="0">
                      <a:moveTo>
                        <a:pt x="516" y="1"/>
                      </a:moveTo>
                      <a:cubicBezTo>
                        <a:pt x="232" y="1"/>
                        <a:pt x="0" y="231"/>
                        <a:pt x="0" y="517"/>
                      </a:cubicBezTo>
                      <a:cubicBezTo>
                        <a:pt x="0" y="802"/>
                        <a:pt x="232" y="1033"/>
                        <a:pt x="516" y="1033"/>
                      </a:cubicBezTo>
                      <a:cubicBezTo>
                        <a:pt x="802" y="1033"/>
                        <a:pt x="1032" y="802"/>
                        <a:pt x="1032" y="517"/>
                      </a:cubicBezTo>
                      <a:cubicBezTo>
                        <a:pt x="1032" y="231"/>
                        <a:pt x="802"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0"/>
                <p:cNvSpPr/>
                <p:nvPr/>
              </p:nvSpPr>
              <p:spPr>
                <a:xfrm>
                  <a:off x="2155611" y="2214272"/>
                  <a:ext cx="6911214" cy="582745"/>
                </a:xfrm>
                <a:custGeom>
                  <a:avLst/>
                  <a:gdLst/>
                  <a:ahLst/>
                  <a:cxnLst/>
                  <a:rect l="l" t="t" r="r" b="b"/>
                  <a:pathLst>
                    <a:path w="58943" h="4970" extrusionOk="0">
                      <a:moveTo>
                        <a:pt x="1161" y="1"/>
                      </a:moveTo>
                      <a:cubicBezTo>
                        <a:pt x="1117" y="47"/>
                        <a:pt x="1075" y="94"/>
                        <a:pt x="1032" y="141"/>
                      </a:cubicBezTo>
                      <a:lnTo>
                        <a:pt x="1634" y="141"/>
                      </a:lnTo>
                      <a:cubicBezTo>
                        <a:pt x="1759" y="141"/>
                        <a:pt x="1859" y="243"/>
                        <a:pt x="1859" y="367"/>
                      </a:cubicBezTo>
                      <a:cubicBezTo>
                        <a:pt x="1859" y="491"/>
                        <a:pt x="1759" y="592"/>
                        <a:pt x="1634" y="592"/>
                      </a:cubicBezTo>
                      <a:lnTo>
                        <a:pt x="659" y="592"/>
                      </a:lnTo>
                      <a:cubicBezTo>
                        <a:pt x="405" y="928"/>
                        <a:pt x="184" y="1287"/>
                        <a:pt x="0" y="1669"/>
                      </a:cubicBezTo>
                      <a:lnTo>
                        <a:pt x="1309" y="1669"/>
                      </a:lnTo>
                      <a:cubicBezTo>
                        <a:pt x="2139" y="1669"/>
                        <a:pt x="2928" y="1305"/>
                        <a:pt x="3469" y="676"/>
                      </a:cubicBezTo>
                      <a:lnTo>
                        <a:pt x="3753" y="346"/>
                      </a:lnTo>
                      <a:cubicBezTo>
                        <a:pt x="3831" y="254"/>
                        <a:pt x="3801" y="159"/>
                        <a:pt x="3784" y="122"/>
                      </a:cubicBezTo>
                      <a:cubicBezTo>
                        <a:pt x="3767" y="86"/>
                        <a:pt x="3715" y="1"/>
                        <a:pt x="3595" y="1"/>
                      </a:cubicBezTo>
                      <a:close/>
                      <a:moveTo>
                        <a:pt x="57720" y="2964"/>
                      </a:moveTo>
                      <a:cubicBezTo>
                        <a:pt x="57317" y="2964"/>
                        <a:pt x="56986" y="3290"/>
                        <a:pt x="56986" y="3698"/>
                      </a:cubicBezTo>
                      <a:cubicBezTo>
                        <a:pt x="56986" y="3999"/>
                        <a:pt x="57168" y="4271"/>
                        <a:pt x="57448" y="4381"/>
                      </a:cubicBezTo>
                      <a:lnTo>
                        <a:pt x="57937" y="4576"/>
                      </a:lnTo>
                      <a:lnTo>
                        <a:pt x="58925" y="4969"/>
                      </a:lnTo>
                      <a:cubicBezTo>
                        <a:pt x="58936" y="4855"/>
                        <a:pt x="58942" y="4739"/>
                        <a:pt x="58942" y="4621"/>
                      </a:cubicBezTo>
                      <a:cubicBezTo>
                        <a:pt x="58942" y="4038"/>
                        <a:pt x="58795" y="3489"/>
                        <a:pt x="58536" y="3010"/>
                      </a:cubicBezTo>
                      <a:lnTo>
                        <a:pt x="57763" y="2965"/>
                      </a:lnTo>
                      <a:cubicBezTo>
                        <a:pt x="57749" y="2964"/>
                        <a:pt x="57735" y="2964"/>
                        <a:pt x="57720" y="29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0"/>
                <p:cNvSpPr/>
                <p:nvPr/>
              </p:nvSpPr>
              <p:spPr>
                <a:xfrm>
                  <a:off x="2" y="-59054"/>
                  <a:ext cx="1311704" cy="3343690"/>
                </a:xfrm>
                <a:custGeom>
                  <a:avLst/>
                  <a:gdLst/>
                  <a:ahLst/>
                  <a:cxnLst/>
                  <a:rect l="l" t="t" r="r" b="b"/>
                  <a:pathLst>
                    <a:path w="11187" h="28517" extrusionOk="0">
                      <a:moveTo>
                        <a:pt x="6838" y="2005"/>
                      </a:moveTo>
                      <a:lnTo>
                        <a:pt x="6838" y="3739"/>
                      </a:lnTo>
                      <a:lnTo>
                        <a:pt x="4350" y="3739"/>
                      </a:lnTo>
                      <a:lnTo>
                        <a:pt x="4350" y="2005"/>
                      </a:lnTo>
                      <a:close/>
                      <a:moveTo>
                        <a:pt x="5594" y="12566"/>
                      </a:moveTo>
                      <a:cubicBezTo>
                        <a:pt x="6913" y="12566"/>
                        <a:pt x="7983" y="13636"/>
                        <a:pt x="7983" y="14955"/>
                      </a:cubicBezTo>
                      <a:cubicBezTo>
                        <a:pt x="7983" y="16275"/>
                        <a:pt x="6913" y="17344"/>
                        <a:pt x="5594" y="17344"/>
                      </a:cubicBezTo>
                      <a:cubicBezTo>
                        <a:pt x="4275" y="17344"/>
                        <a:pt x="3205" y="16275"/>
                        <a:pt x="3205" y="14955"/>
                      </a:cubicBezTo>
                      <a:cubicBezTo>
                        <a:pt x="3205" y="13636"/>
                        <a:pt x="4275" y="12566"/>
                        <a:pt x="5594" y="12566"/>
                      </a:cubicBezTo>
                      <a:close/>
                      <a:moveTo>
                        <a:pt x="1625" y="0"/>
                      </a:moveTo>
                      <a:lnTo>
                        <a:pt x="1625" y="26924"/>
                      </a:lnTo>
                      <a:lnTo>
                        <a:pt x="1" y="26924"/>
                      </a:lnTo>
                      <a:lnTo>
                        <a:pt x="1" y="28517"/>
                      </a:lnTo>
                      <a:lnTo>
                        <a:pt x="11187" y="28517"/>
                      </a:lnTo>
                      <a:lnTo>
                        <a:pt x="11187" y="26924"/>
                      </a:lnTo>
                      <a:lnTo>
                        <a:pt x="9563" y="26924"/>
                      </a:lnTo>
                      <a:lnTo>
                        <a:pt x="9563" y="0"/>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0"/>
                <p:cNvSpPr/>
                <p:nvPr/>
              </p:nvSpPr>
              <p:spPr>
                <a:xfrm>
                  <a:off x="444162" y="130194"/>
                  <a:ext cx="423282" cy="888657"/>
                </a:xfrm>
                <a:custGeom>
                  <a:avLst/>
                  <a:gdLst/>
                  <a:ahLst/>
                  <a:cxnLst/>
                  <a:rect l="l" t="t" r="r" b="b"/>
                  <a:pathLst>
                    <a:path w="3610" h="7579" extrusionOk="0">
                      <a:moveTo>
                        <a:pt x="3050" y="392"/>
                      </a:moveTo>
                      <a:lnTo>
                        <a:pt x="3050" y="2125"/>
                      </a:lnTo>
                      <a:lnTo>
                        <a:pt x="562" y="2125"/>
                      </a:lnTo>
                      <a:lnTo>
                        <a:pt x="562" y="392"/>
                      </a:lnTo>
                      <a:close/>
                      <a:moveTo>
                        <a:pt x="1" y="1"/>
                      </a:moveTo>
                      <a:lnTo>
                        <a:pt x="1" y="7578"/>
                      </a:lnTo>
                      <a:lnTo>
                        <a:pt x="3609" y="7578"/>
                      </a:lnTo>
                      <a:lnTo>
                        <a:pt x="36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0"/>
                <p:cNvSpPr/>
                <p:nvPr/>
              </p:nvSpPr>
              <p:spPr>
                <a:xfrm>
                  <a:off x="568804" y="734289"/>
                  <a:ext cx="174120" cy="174003"/>
                </a:xfrm>
                <a:custGeom>
                  <a:avLst/>
                  <a:gdLst/>
                  <a:ahLst/>
                  <a:cxnLst/>
                  <a:rect l="l" t="t" r="r" b="b"/>
                  <a:pathLst>
                    <a:path w="1485" h="1484" extrusionOk="0">
                      <a:moveTo>
                        <a:pt x="743" y="1"/>
                      </a:moveTo>
                      <a:cubicBezTo>
                        <a:pt x="333" y="1"/>
                        <a:pt x="1" y="333"/>
                        <a:pt x="1" y="743"/>
                      </a:cubicBezTo>
                      <a:cubicBezTo>
                        <a:pt x="1" y="1151"/>
                        <a:pt x="333" y="1483"/>
                        <a:pt x="743" y="1483"/>
                      </a:cubicBezTo>
                      <a:cubicBezTo>
                        <a:pt x="1153" y="1483"/>
                        <a:pt x="1485" y="1151"/>
                        <a:pt x="1485" y="743"/>
                      </a:cubicBezTo>
                      <a:cubicBezTo>
                        <a:pt x="1485" y="333"/>
                        <a:pt x="1153" y="1"/>
                        <a:pt x="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0"/>
                <p:cNvSpPr/>
                <p:nvPr/>
              </p:nvSpPr>
              <p:spPr>
                <a:xfrm>
                  <a:off x="428389" y="1236258"/>
                  <a:ext cx="454815" cy="1165862"/>
                </a:xfrm>
                <a:custGeom>
                  <a:avLst/>
                  <a:gdLst/>
                  <a:ahLst/>
                  <a:cxnLst/>
                  <a:rect l="l" t="t" r="r" b="b"/>
                  <a:pathLst>
                    <a:path w="3232" h="6269" extrusionOk="0">
                      <a:moveTo>
                        <a:pt x="207" y="0"/>
                      </a:moveTo>
                      <a:lnTo>
                        <a:pt x="1539" y="2281"/>
                      </a:lnTo>
                      <a:lnTo>
                        <a:pt x="0" y="2310"/>
                      </a:lnTo>
                      <a:cubicBezTo>
                        <a:pt x="0" y="2310"/>
                        <a:pt x="2228" y="6269"/>
                        <a:pt x="2296" y="6269"/>
                      </a:cubicBezTo>
                      <a:cubicBezTo>
                        <a:pt x="2365" y="6269"/>
                        <a:pt x="1498" y="2942"/>
                        <a:pt x="1498" y="2942"/>
                      </a:cubicBezTo>
                      <a:lnTo>
                        <a:pt x="3231" y="2942"/>
                      </a:lnTo>
                      <a:lnTo>
                        <a:pt x="24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0"/>
                <p:cNvSpPr/>
                <p:nvPr/>
              </p:nvSpPr>
              <p:spPr>
                <a:xfrm>
                  <a:off x="2980615" y="2793391"/>
                  <a:ext cx="1035809" cy="1035574"/>
                </a:xfrm>
                <a:custGeom>
                  <a:avLst/>
                  <a:gdLst/>
                  <a:ahLst/>
                  <a:cxnLst/>
                  <a:rect l="l" t="t" r="r" b="b"/>
                  <a:pathLst>
                    <a:path w="8834" h="8832" extrusionOk="0">
                      <a:moveTo>
                        <a:pt x="4416" y="1345"/>
                      </a:moveTo>
                      <a:cubicBezTo>
                        <a:pt x="6114" y="1345"/>
                        <a:pt x="7489" y="2720"/>
                        <a:pt x="7489" y="4416"/>
                      </a:cubicBezTo>
                      <a:cubicBezTo>
                        <a:pt x="7489" y="6112"/>
                        <a:pt x="6114" y="7488"/>
                        <a:pt x="4416" y="7488"/>
                      </a:cubicBezTo>
                      <a:cubicBezTo>
                        <a:pt x="2720" y="7488"/>
                        <a:pt x="1345" y="6112"/>
                        <a:pt x="1345" y="4416"/>
                      </a:cubicBezTo>
                      <a:cubicBezTo>
                        <a:pt x="1345" y="2720"/>
                        <a:pt x="2720" y="1345"/>
                        <a:pt x="4416" y="1345"/>
                      </a:cubicBezTo>
                      <a:close/>
                      <a:moveTo>
                        <a:pt x="4416" y="0"/>
                      </a:moveTo>
                      <a:cubicBezTo>
                        <a:pt x="1978" y="0"/>
                        <a:pt x="1" y="1976"/>
                        <a:pt x="1" y="4416"/>
                      </a:cubicBezTo>
                      <a:cubicBezTo>
                        <a:pt x="1" y="6854"/>
                        <a:pt x="1978" y="8832"/>
                        <a:pt x="4416" y="8832"/>
                      </a:cubicBezTo>
                      <a:cubicBezTo>
                        <a:pt x="6856" y="8832"/>
                        <a:pt x="8833" y="6854"/>
                        <a:pt x="8833" y="4416"/>
                      </a:cubicBezTo>
                      <a:cubicBezTo>
                        <a:pt x="8833" y="1978"/>
                        <a:pt x="6856" y="0"/>
                        <a:pt x="4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0"/>
                <p:cNvSpPr/>
                <p:nvPr/>
              </p:nvSpPr>
              <p:spPr>
                <a:xfrm>
                  <a:off x="3138205" y="2950864"/>
                  <a:ext cx="720634" cy="720517"/>
                </a:xfrm>
                <a:custGeom>
                  <a:avLst/>
                  <a:gdLst/>
                  <a:ahLst/>
                  <a:cxnLst/>
                  <a:rect l="l" t="t" r="r" b="b"/>
                  <a:pathLst>
                    <a:path w="6146" h="6145" extrusionOk="0">
                      <a:moveTo>
                        <a:pt x="3031" y="246"/>
                      </a:moveTo>
                      <a:lnTo>
                        <a:pt x="3031" y="246"/>
                      </a:lnTo>
                      <a:cubicBezTo>
                        <a:pt x="3006" y="420"/>
                        <a:pt x="2990" y="595"/>
                        <a:pt x="2978" y="769"/>
                      </a:cubicBezTo>
                      <a:cubicBezTo>
                        <a:pt x="2959" y="1025"/>
                        <a:pt x="2951" y="1281"/>
                        <a:pt x="2951" y="1537"/>
                      </a:cubicBezTo>
                      <a:cubicBezTo>
                        <a:pt x="2951" y="1657"/>
                        <a:pt x="2954" y="1776"/>
                        <a:pt x="2956" y="1896"/>
                      </a:cubicBezTo>
                      <a:cubicBezTo>
                        <a:pt x="2994" y="1891"/>
                        <a:pt x="3034" y="1890"/>
                        <a:pt x="3072" y="1890"/>
                      </a:cubicBezTo>
                      <a:cubicBezTo>
                        <a:pt x="3112" y="1890"/>
                        <a:pt x="3150" y="1891"/>
                        <a:pt x="3188" y="1896"/>
                      </a:cubicBezTo>
                      <a:cubicBezTo>
                        <a:pt x="3192" y="1776"/>
                        <a:pt x="3194" y="1657"/>
                        <a:pt x="3194" y="1537"/>
                      </a:cubicBezTo>
                      <a:cubicBezTo>
                        <a:pt x="3195" y="1281"/>
                        <a:pt x="3187" y="1025"/>
                        <a:pt x="3168" y="769"/>
                      </a:cubicBezTo>
                      <a:cubicBezTo>
                        <a:pt x="3156" y="595"/>
                        <a:pt x="3139" y="420"/>
                        <a:pt x="3115" y="246"/>
                      </a:cubicBezTo>
                      <a:lnTo>
                        <a:pt x="3115" y="246"/>
                      </a:lnTo>
                      <a:cubicBezTo>
                        <a:pt x="3598" y="253"/>
                        <a:pt x="4053" y="382"/>
                        <a:pt x="4450" y="604"/>
                      </a:cubicBezTo>
                      <a:cubicBezTo>
                        <a:pt x="4342" y="742"/>
                        <a:pt x="4240" y="885"/>
                        <a:pt x="4142" y="1031"/>
                      </a:cubicBezTo>
                      <a:cubicBezTo>
                        <a:pt x="3998" y="1243"/>
                        <a:pt x="3864" y="1460"/>
                        <a:pt x="3735" y="1682"/>
                      </a:cubicBezTo>
                      <a:cubicBezTo>
                        <a:pt x="3676" y="1785"/>
                        <a:pt x="3618" y="1890"/>
                        <a:pt x="3561" y="1995"/>
                      </a:cubicBezTo>
                      <a:cubicBezTo>
                        <a:pt x="3632" y="2027"/>
                        <a:pt x="3700" y="2065"/>
                        <a:pt x="3762" y="2111"/>
                      </a:cubicBezTo>
                      <a:cubicBezTo>
                        <a:pt x="3824" y="2009"/>
                        <a:pt x="3886" y="1907"/>
                        <a:pt x="3946" y="1804"/>
                      </a:cubicBezTo>
                      <a:cubicBezTo>
                        <a:pt x="4074" y="1582"/>
                        <a:pt x="4195" y="1356"/>
                        <a:pt x="4308" y="1125"/>
                      </a:cubicBezTo>
                      <a:cubicBezTo>
                        <a:pt x="4384" y="968"/>
                        <a:pt x="4456" y="809"/>
                        <a:pt x="4522" y="645"/>
                      </a:cubicBezTo>
                      <a:cubicBezTo>
                        <a:pt x="4924" y="885"/>
                        <a:pt x="5260" y="1223"/>
                        <a:pt x="5501" y="1624"/>
                      </a:cubicBezTo>
                      <a:cubicBezTo>
                        <a:pt x="5337" y="1689"/>
                        <a:pt x="5177" y="1763"/>
                        <a:pt x="5020" y="1838"/>
                      </a:cubicBezTo>
                      <a:cubicBezTo>
                        <a:pt x="4790" y="1951"/>
                        <a:pt x="4563" y="2072"/>
                        <a:pt x="4342" y="2200"/>
                      </a:cubicBezTo>
                      <a:cubicBezTo>
                        <a:pt x="4238" y="2259"/>
                        <a:pt x="4137" y="2321"/>
                        <a:pt x="4035" y="2383"/>
                      </a:cubicBezTo>
                      <a:cubicBezTo>
                        <a:pt x="4080" y="2447"/>
                        <a:pt x="4118" y="2513"/>
                        <a:pt x="4151" y="2584"/>
                      </a:cubicBezTo>
                      <a:cubicBezTo>
                        <a:pt x="4255" y="2527"/>
                        <a:pt x="4360" y="2470"/>
                        <a:pt x="4463" y="2410"/>
                      </a:cubicBezTo>
                      <a:cubicBezTo>
                        <a:pt x="4685" y="2283"/>
                        <a:pt x="4903" y="2147"/>
                        <a:pt x="5116" y="2005"/>
                      </a:cubicBezTo>
                      <a:cubicBezTo>
                        <a:pt x="5260" y="1906"/>
                        <a:pt x="5403" y="1804"/>
                        <a:pt x="5542" y="1695"/>
                      </a:cubicBezTo>
                      <a:cubicBezTo>
                        <a:pt x="5763" y="2092"/>
                        <a:pt x="5894" y="2547"/>
                        <a:pt x="5901" y="3032"/>
                      </a:cubicBezTo>
                      <a:cubicBezTo>
                        <a:pt x="5725" y="3007"/>
                        <a:pt x="5551" y="2990"/>
                        <a:pt x="5376" y="2977"/>
                      </a:cubicBezTo>
                      <a:cubicBezTo>
                        <a:pt x="5120" y="2960"/>
                        <a:pt x="4865" y="2952"/>
                        <a:pt x="4609" y="2952"/>
                      </a:cubicBezTo>
                      <a:cubicBezTo>
                        <a:pt x="4489" y="2952"/>
                        <a:pt x="4370" y="2953"/>
                        <a:pt x="4251" y="2957"/>
                      </a:cubicBezTo>
                      <a:cubicBezTo>
                        <a:pt x="4254" y="2995"/>
                        <a:pt x="4257" y="3034"/>
                        <a:pt x="4257" y="3073"/>
                      </a:cubicBezTo>
                      <a:cubicBezTo>
                        <a:pt x="4257" y="3113"/>
                        <a:pt x="4254" y="3151"/>
                        <a:pt x="4251" y="3189"/>
                      </a:cubicBezTo>
                      <a:cubicBezTo>
                        <a:pt x="4370" y="3192"/>
                        <a:pt x="4489" y="3195"/>
                        <a:pt x="4609" y="3195"/>
                      </a:cubicBezTo>
                      <a:cubicBezTo>
                        <a:pt x="4865" y="3195"/>
                        <a:pt x="5120" y="3186"/>
                        <a:pt x="5376" y="3169"/>
                      </a:cubicBezTo>
                      <a:cubicBezTo>
                        <a:pt x="5551" y="3156"/>
                        <a:pt x="5725" y="3140"/>
                        <a:pt x="5901" y="3114"/>
                      </a:cubicBezTo>
                      <a:lnTo>
                        <a:pt x="5901" y="3114"/>
                      </a:lnTo>
                      <a:cubicBezTo>
                        <a:pt x="5894" y="3599"/>
                        <a:pt x="5763" y="4054"/>
                        <a:pt x="5542" y="4451"/>
                      </a:cubicBezTo>
                      <a:cubicBezTo>
                        <a:pt x="5403" y="4342"/>
                        <a:pt x="5260" y="4241"/>
                        <a:pt x="5116" y="4142"/>
                      </a:cubicBezTo>
                      <a:cubicBezTo>
                        <a:pt x="4903" y="3999"/>
                        <a:pt x="4685" y="3863"/>
                        <a:pt x="4463" y="3736"/>
                      </a:cubicBezTo>
                      <a:cubicBezTo>
                        <a:pt x="4360" y="3677"/>
                        <a:pt x="4257" y="3619"/>
                        <a:pt x="4151" y="3562"/>
                      </a:cubicBezTo>
                      <a:cubicBezTo>
                        <a:pt x="4118" y="3633"/>
                        <a:pt x="4080" y="3699"/>
                        <a:pt x="4035" y="3763"/>
                      </a:cubicBezTo>
                      <a:cubicBezTo>
                        <a:pt x="4137" y="3825"/>
                        <a:pt x="4238" y="3887"/>
                        <a:pt x="4342" y="3947"/>
                      </a:cubicBezTo>
                      <a:cubicBezTo>
                        <a:pt x="4563" y="4074"/>
                        <a:pt x="4790" y="4195"/>
                        <a:pt x="5020" y="4308"/>
                      </a:cubicBezTo>
                      <a:cubicBezTo>
                        <a:pt x="5178" y="4383"/>
                        <a:pt x="5337" y="4457"/>
                        <a:pt x="5501" y="4522"/>
                      </a:cubicBezTo>
                      <a:cubicBezTo>
                        <a:pt x="5260" y="4923"/>
                        <a:pt x="4924" y="5261"/>
                        <a:pt x="4522" y="5501"/>
                      </a:cubicBezTo>
                      <a:cubicBezTo>
                        <a:pt x="4456" y="5337"/>
                        <a:pt x="4384" y="5178"/>
                        <a:pt x="4308" y="5021"/>
                      </a:cubicBezTo>
                      <a:cubicBezTo>
                        <a:pt x="4195" y="4790"/>
                        <a:pt x="4074" y="4564"/>
                        <a:pt x="3946" y="4342"/>
                      </a:cubicBezTo>
                      <a:cubicBezTo>
                        <a:pt x="3886" y="4239"/>
                        <a:pt x="3826" y="4137"/>
                        <a:pt x="3762" y="4036"/>
                      </a:cubicBezTo>
                      <a:cubicBezTo>
                        <a:pt x="3700" y="4081"/>
                        <a:pt x="3632" y="4119"/>
                        <a:pt x="3561" y="4152"/>
                      </a:cubicBezTo>
                      <a:cubicBezTo>
                        <a:pt x="3618" y="4256"/>
                        <a:pt x="3676" y="4361"/>
                        <a:pt x="3735" y="4464"/>
                      </a:cubicBezTo>
                      <a:cubicBezTo>
                        <a:pt x="3864" y="4686"/>
                        <a:pt x="3998" y="4904"/>
                        <a:pt x="4142" y="5116"/>
                      </a:cubicBezTo>
                      <a:cubicBezTo>
                        <a:pt x="4240" y="5261"/>
                        <a:pt x="4342" y="5404"/>
                        <a:pt x="4450" y="5542"/>
                      </a:cubicBezTo>
                      <a:cubicBezTo>
                        <a:pt x="4055" y="5764"/>
                        <a:pt x="3598" y="5893"/>
                        <a:pt x="3115" y="5900"/>
                      </a:cubicBezTo>
                      <a:cubicBezTo>
                        <a:pt x="3139" y="5726"/>
                        <a:pt x="3156" y="5551"/>
                        <a:pt x="3168" y="5377"/>
                      </a:cubicBezTo>
                      <a:cubicBezTo>
                        <a:pt x="3187" y="5121"/>
                        <a:pt x="3195" y="4865"/>
                        <a:pt x="3194" y="4610"/>
                      </a:cubicBezTo>
                      <a:cubicBezTo>
                        <a:pt x="3194" y="4489"/>
                        <a:pt x="3192" y="4371"/>
                        <a:pt x="3188" y="4251"/>
                      </a:cubicBezTo>
                      <a:cubicBezTo>
                        <a:pt x="3150" y="4255"/>
                        <a:pt x="3112" y="4256"/>
                        <a:pt x="3072" y="4256"/>
                      </a:cubicBezTo>
                      <a:cubicBezTo>
                        <a:pt x="3034" y="4256"/>
                        <a:pt x="2994" y="4255"/>
                        <a:pt x="2956" y="4251"/>
                      </a:cubicBezTo>
                      <a:cubicBezTo>
                        <a:pt x="2954" y="4371"/>
                        <a:pt x="2951" y="4489"/>
                        <a:pt x="2951" y="4610"/>
                      </a:cubicBezTo>
                      <a:cubicBezTo>
                        <a:pt x="2951" y="4865"/>
                        <a:pt x="2959" y="5121"/>
                        <a:pt x="2978" y="5377"/>
                      </a:cubicBezTo>
                      <a:cubicBezTo>
                        <a:pt x="2990" y="5551"/>
                        <a:pt x="3006" y="5726"/>
                        <a:pt x="3031" y="5900"/>
                      </a:cubicBezTo>
                      <a:cubicBezTo>
                        <a:pt x="2546" y="5893"/>
                        <a:pt x="2091" y="5764"/>
                        <a:pt x="1696" y="5542"/>
                      </a:cubicBezTo>
                      <a:cubicBezTo>
                        <a:pt x="1804" y="5404"/>
                        <a:pt x="1905" y="5261"/>
                        <a:pt x="2004" y="5116"/>
                      </a:cubicBezTo>
                      <a:cubicBezTo>
                        <a:pt x="2146" y="4904"/>
                        <a:pt x="2282" y="4686"/>
                        <a:pt x="2411" y="4464"/>
                      </a:cubicBezTo>
                      <a:cubicBezTo>
                        <a:pt x="2470" y="4361"/>
                        <a:pt x="2528" y="4256"/>
                        <a:pt x="2585" y="4152"/>
                      </a:cubicBezTo>
                      <a:cubicBezTo>
                        <a:pt x="2512" y="4119"/>
                        <a:pt x="2446" y="4081"/>
                        <a:pt x="2384" y="4036"/>
                      </a:cubicBezTo>
                      <a:cubicBezTo>
                        <a:pt x="2320" y="4136"/>
                        <a:pt x="2259" y="4239"/>
                        <a:pt x="2200" y="4342"/>
                      </a:cubicBezTo>
                      <a:cubicBezTo>
                        <a:pt x="2071" y="4564"/>
                        <a:pt x="1950" y="4790"/>
                        <a:pt x="1838" y="5021"/>
                      </a:cubicBezTo>
                      <a:cubicBezTo>
                        <a:pt x="1762" y="5178"/>
                        <a:pt x="1688" y="5337"/>
                        <a:pt x="1623" y="5501"/>
                      </a:cubicBezTo>
                      <a:cubicBezTo>
                        <a:pt x="1222" y="5261"/>
                        <a:pt x="886" y="4923"/>
                        <a:pt x="645" y="4522"/>
                      </a:cubicBezTo>
                      <a:cubicBezTo>
                        <a:pt x="808" y="4457"/>
                        <a:pt x="968" y="4383"/>
                        <a:pt x="1126" y="4308"/>
                      </a:cubicBezTo>
                      <a:cubicBezTo>
                        <a:pt x="1356" y="4195"/>
                        <a:pt x="1582" y="4074"/>
                        <a:pt x="1803" y="3947"/>
                      </a:cubicBezTo>
                      <a:cubicBezTo>
                        <a:pt x="1906" y="3887"/>
                        <a:pt x="2009" y="3825"/>
                        <a:pt x="2111" y="3763"/>
                      </a:cubicBezTo>
                      <a:cubicBezTo>
                        <a:pt x="2066" y="3699"/>
                        <a:pt x="2026" y="3633"/>
                        <a:pt x="1995" y="3562"/>
                      </a:cubicBezTo>
                      <a:cubicBezTo>
                        <a:pt x="1889" y="3619"/>
                        <a:pt x="1785" y="3677"/>
                        <a:pt x="1681" y="3736"/>
                      </a:cubicBezTo>
                      <a:cubicBezTo>
                        <a:pt x="1459" y="3863"/>
                        <a:pt x="1242" y="3999"/>
                        <a:pt x="1030" y="4142"/>
                      </a:cubicBezTo>
                      <a:cubicBezTo>
                        <a:pt x="886" y="4241"/>
                        <a:pt x="743" y="4342"/>
                        <a:pt x="604" y="4451"/>
                      </a:cubicBezTo>
                      <a:cubicBezTo>
                        <a:pt x="381" y="4054"/>
                        <a:pt x="252" y="3599"/>
                        <a:pt x="245" y="3114"/>
                      </a:cubicBezTo>
                      <a:lnTo>
                        <a:pt x="245" y="3114"/>
                      </a:lnTo>
                      <a:cubicBezTo>
                        <a:pt x="419" y="3140"/>
                        <a:pt x="594" y="3155"/>
                        <a:pt x="768" y="3169"/>
                      </a:cubicBezTo>
                      <a:cubicBezTo>
                        <a:pt x="1026" y="3186"/>
                        <a:pt x="1281" y="3195"/>
                        <a:pt x="1537" y="3195"/>
                      </a:cubicBezTo>
                      <a:cubicBezTo>
                        <a:pt x="1656" y="3195"/>
                        <a:pt x="1776" y="3192"/>
                        <a:pt x="1895" y="3189"/>
                      </a:cubicBezTo>
                      <a:cubicBezTo>
                        <a:pt x="1891" y="3151"/>
                        <a:pt x="1889" y="3113"/>
                        <a:pt x="1889" y="3073"/>
                      </a:cubicBezTo>
                      <a:cubicBezTo>
                        <a:pt x="1889" y="3034"/>
                        <a:pt x="1891" y="2995"/>
                        <a:pt x="1895" y="2957"/>
                      </a:cubicBezTo>
                      <a:cubicBezTo>
                        <a:pt x="1776" y="2953"/>
                        <a:pt x="1656" y="2952"/>
                        <a:pt x="1537" y="2952"/>
                      </a:cubicBezTo>
                      <a:cubicBezTo>
                        <a:pt x="1281" y="2952"/>
                        <a:pt x="1026" y="2960"/>
                        <a:pt x="768" y="2977"/>
                      </a:cubicBezTo>
                      <a:cubicBezTo>
                        <a:pt x="594" y="2990"/>
                        <a:pt x="419" y="3007"/>
                        <a:pt x="245" y="3032"/>
                      </a:cubicBezTo>
                      <a:cubicBezTo>
                        <a:pt x="252" y="2547"/>
                        <a:pt x="381" y="2092"/>
                        <a:pt x="604" y="1695"/>
                      </a:cubicBezTo>
                      <a:cubicBezTo>
                        <a:pt x="743" y="1804"/>
                        <a:pt x="886" y="1906"/>
                        <a:pt x="1030" y="2005"/>
                      </a:cubicBezTo>
                      <a:cubicBezTo>
                        <a:pt x="1242" y="2147"/>
                        <a:pt x="1459" y="2283"/>
                        <a:pt x="1681" y="2410"/>
                      </a:cubicBezTo>
                      <a:cubicBezTo>
                        <a:pt x="1785" y="2470"/>
                        <a:pt x="1889" y="2527"/>
                        <a:pt x="1995" y="2584"/>
                      </a:cubicBezTo>
                      <a:cubicBezTo>
                        <a:pt x="2026" y="2513"/>
                        <a:pt x="2066" y="2447"/>
                        <a:pt x="2111" y="2383"/>
                      </a:cubicBezTo>
                      <a:cubicBezTo>
                        <a:pt x="2009" y="2321"/>
                        <a:pt x="1906" y="2259"/>
                        <a:pt x="1803" y="2200"/>
                      </a:cubicBezTo>
                      <a:cubicBezTo>
                        <a:pt x="1582" y="2072"/>
                        <a:pt x="1356" y="1951"/>
                        <a:pt x="1126" y="1838"/>
                      </a:cubicBezTo>
                      <a:cubicBezTo>
                        <a:pt x="968" y="1763"/>
                        <a:pt x="808" y="1689"/>
                        <a:pt x="645" y="1624"/>
                      </a:cubicBezTo>
                      <a:cubicBezTo>
                        <a:pt x="886" y="1223"/>
                        <a:pt x="1222" y="885"/>
                        <a:pt x="1623" y="645"/>
                      </a:cubicBezTo>
                      <a:cubicBezTo>
                        <a:pt x="1688" y="809"/>
                        <a:pt x="1762" y="968"/>
                        <a:pt x="1838" y="1125"/>
                      </a:cubicBezTo>
                      <a:cubicBezTo>
                        <a:pt x="1950" y="1356"/>
                        <a:pt x="2071" y="1582"/>
                        <a:pt x="2200" y="1804"/>
                      </a:cubicBezTo>
                      <a:cubicBezTo>
                        <a:pt x="2259" y="1907"/>
                        <a:pt x="2320" y="2009"/>
                        <a:pt x="2384" y="2111"/>
                      </a:cubicBezTo>
                      <a:cubicBezTo>
                        <a:pt x="2446" y="2065"/>
                        <a:pt x="2512" y="2027"/>
                        <a:pt x="2585" y="1995"/>
                      </a:cubicBezTo>
                      <a:cubicBezTo>
                        <a:pt x="2528" y="1890"/>
                        <a:pt x="2470" y="1785"/>
                        <a:pt x="2411" y="1682"/>
                      </a:cubicBezTo>
                      <a:cubicBezTo>
                        <a:pt x="2282" y="1460"/>
                        <a:pt x="2146" y="1243"/>
                        <a:pt x="2004" y="1031"/>
                      </a:cubicBezTo>
                      <a:cubicBezTo>
                        <a:pt x="1905" y="885"/>
                        <a:pt x="1804" y="742"/>
                        <a:pt x="1696" y="604"/>
                      </a:cubicBezTo>
                      <a:cubicBezTo>
                        <a:pt x="2091" y="382"/>
                        <a:pt x="2546" y="253"/>
                        <a:pt x="3031" y="246"/>
                      </a:cubicBezTo>
                      <a:close/>
                      <a:moveTo>
                        <a:pt x="3072" y="0"/>
                      </a:moveTo>
                      <a:cubicBezTo>
                        <a:pt x="1376" y="0"/>
                        <a:pt x="1" y="1377"/>
                        <a:pt x="1" y="3073"/>
                      </a:cubicBezTo>
                      <a:cubicBezTo>
                        <a:pt x="1" y="4769"/>
                        <a:pt x="1376" y="6145"/>
                        <a:pt x="3072" y="6145"/>
                      </a:cubicBezTo>
                      <a:cubicBezTo>
                        <a:pt x="4770" y="6145"/>
                        <a:pt x="6145" y="4769"/>
                        <a:pt x="6145" y="3073"/>
                      </a:cubicBezTo>
                      <a:cubicBezTo>
                        <a:pt x="6145" y="1377"/>
                        <a:pt x="4770" y="0"/>
                        <a:pt x="30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0"/>
                <p:cNvSpPr/>
                <p:nvPr/>
              </p:nvSpPr>
              <p:spPr>
                <a:xfrm>
                  <a:off x="3389599" y="3202257"/>
                  <a:ext cx="217738" cy="217855"/>
                </a:xfrm>
                <a:custGeom>
                  <a:avLst/>
                  <a:gdLst/>
                  <a:ahLst/>
                  <a:cxnLst/>
                  <a:rect l="l" t="t" r="r" b="b"/>
                  <a:pathLst>
                    <a:path w="1857" h="1858" extrusionOk="0">
                      <a:moveTo>
                        <a:pt x="928" y="0"/>
                      </a:moveTo>
                      <a:cubicBezTo>
                        <a:pt x="858" y="0"/>
                        <a:pt x="801" y="58"/>
                        <a:pt x="801" y="129"/>
                      </a:cubicBezTo>
                      <a:cubicBezTo>
                        <a:pt x="801" y="200"/>
                        <a:pt x="858" y="256"/>
                        <a:pt x="928" y="256"/>
                      </a:cubicBezTo>
                      <a:cubicBezTo>
                        <a:pt x="999" y="256"/>
                        <a:pt x="1057" y="200"/>
                        <a:pt x="1057" y="129"/>
                      </a:cubicBezTo>
                      <a:cubicBezTo>
                        <a:pt x="1057" y="58"/>
                        <a:pt x="999" y="0"/>
                        <a:pt x="928" y="0"/>
                      </a:cubicBezTo>
                      <a:close/>
                      <a:moveTo>
                        <a:pt x="363" y="235"/>
                      </a:moveTo>
                      <a:cubicBezTo>
                        <a:pt x="330" y="235"/>
                        <a:pt x="297" y="248"/>
                        <a:pt x="272" y="273"/>
                      </a:cubicBezTo>
                      <a:cubicBezTo>
                        <a:pt x="223" y="323"/>
                        <a:pt x="223" y="403"/>
                        <a:pt x="272" y="454"/>
                      </a:cubicBezTo>
                      <a:cubicBezTo>
                        <a:pt x="297" y="479"/>
                        <a:pt x="330" y="491"/>
                        <a:pt x="363" y="491"/>
                      </a:cubicBezTo>
                      <a:cubicBezTo>
                        <a:pt x="396" y="491"/>
                        <a:pt x="429" y="479"/>
                        <a:pt x="453" y="454"/>
                      </a:cubicBezTo>
                      <a:cubicBezTo>
                        <a:pt x="504" y="403"/>
                        <a:pt x="504" y="323"/>
                        <a:pt x="453" y="273"/>
                      </a:cubicBezTo>
                      <a:cubicBezTo>
                        <a:pt x="429" y="248"/>
                        <a:pt x="396" y="235"/>
                        <a:pt x="363" y="235"/>
                      </a:cubicBezTo>
                      <a:close/>
                      <a:moveTo>
                        <a:pt x="1494" y="235"/>
                      </a:moveTo>
                      <a:cubicBezTo>
                        <a:pt x="1462" y="235"/>
                        <a:pt x="1429" y="248"/>
                        <a:pt x="1405" y="273"/>
                      </a:cubicBezTo>
                      <a:cubicBezTo>
                        <a:pt x="1354" y="323"/>
                        <a:pt x="1354" y="403"/>
                        <a:pt x="1405" y="454"/>
                      </a:cubicBezTo>
                      <a:cubicBezTo>
                        <a:pt x="1429" y="479"/>
                        <a:pt x="1462" y="491"/>
                        <a:pt x="1494" y="491"/>
                      </a:cubicBezTo>
                      <a:cubicBezTo>
                        <a:pt x="1527" y="491"/>
                        <a:pt x="1559" y="479"/>
                        <a:pt x="1584" y="454"/>
                      </a:cubicBezTo>
                      <a:cubicBezTo>
                        <a:pt x="1635" y="403"/>
                        <a:pt x="1635" y="323"/>
                        <a:pt x="1584" y="273"/>
                      </a:cubicBezTo>
                      <a:cubicBezTo>
                        <a:pt x="1559" y="248"/>
                        <a:pt x="1527" y="235"/>
                        <a:pt x="1494" y="235"/>
                      </a:cubicBezTo>
                      <a:close/>
                      <a:moveTo>
                        <a:pt x="128" y="800"/>
                      </a:moveTo>
                      <a:cubicBezTo>
                        <a:pt x="58" y="800"/>
                        <a:pt x="1" y="858"/>
                        <a:pt x="1" y="929"/>
                      </a:cubicBezTo>
                      <a:cubicBezTo>
                        <a:pt x="1" y="1000"/>
                        <a:pt x="58" y="1056"/>
                        <a:pt x="128" y="1056"/>
                      </a:cubicBezTo>
                      <a:cubicBezTo>
                        <a:pt x="199" y="1056"/>
                        <a:pt x="257" y="1000"/>
                        <a:pt x="257" y="929"/>
                      </a:cubicBezTo>
                      <a:cubicBezTo>
                        <a:pt x="257" y="858"/>
                        <a:pt x="199" y="800"/>
                        <a:pt x="128" y="800"/>
                      </a:cubicBezTo>
                      <a:close/>
                      <a:moveTo>
                        <a:pt x="1728" y="800"/>
                      </a:moveTo>
                      <a:cubicBezTo>
                        <a:pt x="1658" y="800"/>
                        <a:pt x="1601" y="858"/>
                        <a:pt x="1601" y="929"/>
                      </a:cubicBezTo>
                      <a:cubicBezTo>
                        <a:pt x="1601" y="1000"/>
                        <a:pt x="1658" y="1056"/>
                        <a:pt x="1728" y="1056"/>
                      </a:cubicBezTo>
                      <a:cubicBezTo>
                        <a:pt x="1729" y="1056"/>
                        <a:pt x="1730" y="1056"/>
                        <a:pt x="1731" y="1056"/>
                      </a:cubicBezTo>
                      <a:cubicBezTo>
                        <a:pt x="1800" y="1056"/>
                        <a:pt x="1857" y="999"/>
                        <a:pt x="1857" y="929"/>
                      </a:cubicBezTo>
                      <a:cubicBezTo>
                        <a:pt x="1857" y="858"/>
                        <a:pt x="1799" y="800"/>
                        <a:pt x="1728" y="800"/>
                      </a:cubicBezTo>
                      <a:close/>
                      <a:moveTo>
                        <a:pt x="363" y="1367"/>
                      </a:moveTo>
                      <a:cubicBezTo>
                        <a:pt x="330" y="1367"/>
                        <a:pt x="297" y="1379"/>
                        <a:pt x="272" y="1404"/>
                      </a:cubicBezTo>
                      <a:cubicBezTo>
                        <a:pt x="223" y="1455"/>
                        <a:pt x="223" y="1535"/>
                        <a:pt x="272" y="1585"/>
                      </a:cubicBezTo>
                      <a:cubicBezTo>
                        <a:pt x="297" y="1610"/>
                        <a:pt x="330" y="1623"/>
                        <a:pt x="363" y="1623"/>
                      </a:cubicBezTo>
                      <a:cubicBezTo>
                        <a:pt x="396" y="1623"/>
                        <a:pt x="429" y="1610"/>
                        <a:pt x="453" y="1585"/>
                      </a:cubicBezTo>
                      <a:cubicBezTo>
                        <a:pt x="504" y="1535"/>
                        <a:pt x="504" y="1453"/>
                        <a:pt x="453" y="1404"/>
                      </a:cubicBezTo>
                      <a:cubicBezTo>
                        <a:pt x="429" y="1379"/>
                        <a:pt x="396" y="1367"/>
                        <a:pt x="363" y="1367"/>
                      </a:cubicBezTo>
                      <a:close/>
                      <a:moveTo>
                        <a:pt x="1494" y="1367"/>
                      </a:moveTo>
                      <a:cubicBezTo>
                        <a:pt x="1462" y="1367"/>
                        <a:pt x="1429" y="1379"/>
                        <a:pt x="1405" y="1404"/>
                      </a:cubicBezTo>
                      <a:cubicBezTo>
                        <a:pt x="1354" y="1455"/>
                        <a:pt x="1354" y="1535"/>
                        <a:pt x="1405" y="1585"/>
                      </a:cubicBezTo>
                      <a:cubicBezTo>
                        <a:pt x="1429" y="1610"/>
                        <a:pt x="1462" y="1623"/>
                        <a:pt x="1494" y="1623"/>
                      </a:cubicBezTo>
                      <a:cubicBezTo>
                        <a:pt x="1527" y="1623"/>
                        <a:pt x="1559" y="1610"/>
                        <a:pt x="1584" y="1585"/>
                      </a:cubicBezTo>
                      <a:cubicBezTo>
                        <a:pt x="1635" y="1535"/>
                        <a:pt x="1635" y="1453"/>
                        <a:pt x="1584" y="1404"/>
                      </a:cubicBezTo>
                      <a:cubicBezTo>
                        <a:pt x="1559" y="1379"/>
                        <a:pt x="1527" y="1367"/>
                        <a:pt x="1494" y="1367"/>
                      </a:cubicBezTo>
                      <a:close/>
                      <a:moveTo>
                        <a:pt x="928" y="1600"/>
                      </a:moveTo>
                      <a:cubicBezTo>
                        <a:pt x="858" y="1600"/>
                        <a:pt x="801" y="1658"/>
                        <a:pt x="801" y="1729"/>
                      </a:cubicBezTo>
                      <a:cubicBezTo>
                        <a:pt x="801" y="1800"/>
                        <a:pt x="858" y="1858"/>
                        <a:pt x="928" y="1858"/>
                      </a:cubicBezTo>
                      <a:cubicBezTo>
                        <a:pt x="999" y="1858"/>
                        <a:pt x="1057" y="1800"/>
                        <a:pt x="1057" y="1729"/>
                      </a:cubicBezTo>
                      <a:cubicBezTo>
                        <a:pt x="1057" y="1658"/>
                        <a:pt x="999" y="1600"/>
                        <a:pt x="928" y="160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0"/>
                <p:cNvSpPr/>
                <p:nvPr/>
              </p:nvSpPr>
              <p:spPr>
                <a:xfrm>
                  <a:off x="3159897" y="3432427"/>
                  <a:ext cx="1642" cy="3752"/>
                </a:xfrm>
                <a:custGeom>
                  <a:avLst/>
                  <a:gdLst/>
                  <a:ahLst/>
                  <a:cxnLst/>
                  <a:rect l="l" t="t" r="r" b="b"/>
                  <a:pathLst>
                    <a:path w="14" h="32" extrusionOk="0">
                      <a:moveTo>
                        <a:pt x="1" y="1"/>
                      </a:moveTo>
                      <a:cubicBezTo>
                        <a:pt x="5" y="11"/>
                        <a:pt x="9" y="22"/>
                        <a:pt x="14" y="32"/>
                      </a:cubicBezTo>
                      <a:lnTo>
                        <a:pt x="14" y="32"/>
                      </a:lnTo>
                      <a:cubicBezTo>
                        <a:pt x="9" y="22"/>
                        <a:pt x="5" y="11"/>
                        <a:pt x="1" y="1"/>
                      </a:cubicBezTo>
                      <a:close/>
                    </a:path>
                  </a:pathLst>
                </a:custGeom>
                <a:solidFill>
                  <a:srgbClr val="D2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0"/>
                <p:cNvSpPr/>
                <p:nvPr/>
              </p:nvSpPr>
              <p:spPr>
                <a:xfrm>
                  <a:off x="4059709" y="2236199"/>
                  <a:ext cx="198039" cy="43852"/>
                </a:xfrm>
                <a:custGeom>
                  <a:avLst/>
                  <a:gdLst/>
                  <a:ahLst/>
                  <a:cxnLst/>
                  <a:rect l="l" t="t" r="r" b="b"/>
                  <a:pathLst>
                    <a:path w="1689" h="374" extrusionOk="0">
                      <a:moveTo>
                        <a:pt x="845" y="0"/>
                      </a:moveTo>
                      <a:cubicBezTo>
                        <a:pt x="474" y="0"/>
                        <a:pt x="153" y="153"/>
                        <a:pt x="1" y="374"/>
                      </a:cubicBezTo>
                      <a:lnTo>
                        <a:pt x="1688" y="374"/>
                      </a:lnTo>
                      <a:cubicBezTo>
                        <a:pt x="1536" y="153"/>
                        <a:pt x="1215" y="0"/>
                        <a:pt x="8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0"/>
                <p:cNvSpPr/>
                <p:nvPr/>
              </p:nvSpPr>
              <p:spPr>
                <a:xfrm>
                  <a:off x="4059709" y="2348411"/>
                  <a:ext cx="198039" cy="43852"/>
                </a:xfrm>
                <a:custGeom>
                  <a:avLst/>
                  <a:gdLst/>
                  <a:ahLst/>
                  <a:cxnLst/>
                  <a:rect l="l" t="t" r="r" b="b"/>
                  <a:pathLst>
                    <a:path w="1689" h="374" extrusionOk="0">
                      <a:moveTo>
                        <a:pt x="1" y="0"/>
                      </a:moveTo>
                      <a:cubicBezTo>
                        <a:pt x="153" y="221"/>
                        <a:pt x="474" y="373"/>
                        <a:pt x="845" y="373"/>
                      </a:cubicBezTo>
                      <a:cubicBezTo>
                        <a:pt x="1215" y="373"/>
                        <a:pt x="1536" y="221"/>
                        <a:pt x="16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0"/>
                <p:cNvSpPr/>
                <p:nvPr/>
              </p:nvSpPr>
              <p:spPr>
                <a:xfrm>
                  <a:off x="5715110" y="2314290"/>
                  <a:ext cx="198039" cy="43618"/>
                </a:xfrm>
                <a:custGeom>
                  <a:avLst/>
                  <a:gdLst/>
                  <a:ahLst/>
                  <a:cxnLst/>
                  <a:rect l="l" t="t" r="r" b="b"/>
                  <a:pathLst>
                    <a:path w="1689" h="372" extrusionOk="0">
                      <a:moveTo>
                        <a:pt x="844" y="0"/>
                      </a:moveTo>
                      <a:cubicBezTo>
                        <a:pt x="474" y="0"/>
                        <a:pt x="153" y="151"/>
                        <a:pt x="0" y="372"/>
                      </a:cubicBezTo>
                      <a:lnTo>
                        <a:pt x="1688" y="372"/>
                      </a:lnTo>
                      <a:cubicBezTo>
                        <a:pt x="1537" y="151"/>
                        <a:pt x="1216" y="0"/>
                        <a:pt x="8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0"/>
                <p:cNvSpPr/>
                <p:nvPr/>
              </p:nvSpPr>
              <p:spPr>
                <a:xfrm>
                  <a:off x="1959678" y="2835134"/>
                  <a:ext cx="911286" cy="575241"/>
                </a:xfrm>
                <a:custGeom>
                  <a:avLst/>
                  <a:gdLst/>
                  <a:ahLst/>
                  <a:cxnLst/>
                  <a:rect l="l" t="t" r="r" b="b"/>
                  <a:pathLst>
                    <a:path w="7772" h="4906" extrusionOk="0">
                      <a:moveTo>
                        <a:pt x="760" y="1"/>
                      </a:moveTo>
                      <a:cubicBezTo>
                        <a:pt x="623" y="485"/>
                        <a:pt x="478" y="965"/>
                        <a:pt x="374" y="1428"/>
                      </a:cubicBezTo>
                      <a:cubicBezTo>
                        <a:pt x="1" y="3089"/>
                        <a:pt x="1493" y="3955"/>
                        <a:pt x="3359" y="4432"/>
                      </a:cubicBezTo>
                      <a:cubicBezTo>
                        <a:pt x="3987" y="4591"/>
                        <a:pt x="6989" y="4841"/>
                        <a:pt x="7644" y="4895"/>
                      </a:cubicBezTo>
                      <a:lnTo>
                        <a:pt x="7644" y="4895"/>
                      </a:lnTo>
                      <a:cubicBezTo>
                        <a:pt x="7504" y="4883"/>
                        <a:pt x="7364" y="4871"/>
                        <a:pt x="7228" y="4859"/>
                      </a:cubicBezTo>
                      <a:cubicBezTo>
                        <a:pt x="7191" y="4593"/>
                        <a:pt x="7171" y="4323"/>
                        <a:pt x="7171" y="4047"/>
                      </a:cubicBezTo>
                      <a:cubicBezTo>
                        <a:pt x="7171" y="3352"/>
                        <a:pt x="7291" y="2683"/>
                        <a:pt x="7512" y="2061"/>
                      </a:cubicBezTo>
                      <a:cubicBezTo>
                        <a:pt x="4651" y="1317"/>
                        <a:pt x="2101" y="553"/>
                        <a:pt x="760" y="1"/>
                      </a:cubicBezTo>
                      <a:close/>
                      <a:moveTo>
                        <a:pt x="7644" y="4895"/>
                      </a:moveTo>
                      <a:lnTo>
                        <a:pt x="7644" y="4895"/>
                      </a:lnTo>
                      <a:cubicBezTo>
                        <a:pt x="7652" y="4896"/>
                        <a:pt x="7660" y="4896"/>
                        <a:pt x="7667" y="4897"/>
                      </a:cubicBezTo>
                      <a:cubicBezTo>
                        <a:pt x="7701" y="4900"/>
                        <a:pt x="7736" y="4903"/>
                        <a:pt x="7770" y="4905"/>
                      </a:cubicBezTo>
                      <a:cubicBezTo>
                        <a:pt x="7772" y="4905"/>
                        <a:pt x="7727" y="4902"/>
                        <a:pt x="7644" y="489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0"/>
                <p:cNvSpPr/>
                <p:nvPr/>
              </p:nvSpPr>
              <p:spPr>
                <a:xfrm>
                  <a:off x="5715110" y="2426268"/>
                  <a:ext cx="198157" cy="43852"/>
                </a:xfrm>
                <a:custGeom>
                  <a:avLst/>
                  <a:gdLst/>
                  <a:ahLst/>
                  <a:cxnLst/>
                  <a:rect l="l" t="t" r="r" b="b"/>
                  <a:pathLst>
                    <a:path w="1690" h="374" extrusionOk="0">
                      <a:moveTo>
                        <a:pt x="0" y="1"/>
                      </a:moveTo>
                      <a:cubicBezTo>
                        <a:pt x="153" y="221"/>
                        <a:pt x="474" y="374"/>
                        <a:pt x="844" y="374"/>
                      </a:cubicBezTo>
                      <a:cubicBezTo>
                        <a:pt x="1216" y="374"/>
                        <a:pt x="1537" y="221"/>
                        <a:pt x="16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0"/>
                <p:cNvSpPr/>
                <p:nvPr/>
              </p:nvSpPr>
              <p:spPr>
                <a:xfrm>
                  <a:off x="8403524" y="3374152"/>
                  <a:ext cx="934854" cy="118542"/>
                </a:xfrm>
                <a:custGeom>
                  <a:avLst/>
                  <a:gdLst/>
                  <a:ahLst/>
                  <a:cxnLst/>
                  <a:rect l="l" t="t" r="r" b="b"/>
                  <a:pathLst>
                    <a:path w="7973" h="1011" extrusionOk="0">
                      <a:moveTo>
                        <a:pt x="1794" y="0"/>
                      </a:moveTo>
                      <a:cubicBezTo>
                        <a:pt x="1763" y="339"/>
                        <a:pt x="1704" y="672"/>
                        <a:pt x="1617" y="992"/>
                      </a:cubicBezTo>
                      <a:lnTo>
                        <a:pt x="6" y="992"/>
                      </a:lnTo>
                      <a:cubicBezTo>
                        <a:pt x="5" y="998"/>
                        <a:pt x="2" y="1005"/>
                        <a:pt x="0" y="1011"/>
                      </a:cubicBezTo>
                      <a:lnTo>
                        <a:pt x="6300" y="1011"/>
                      </a:lnTo>
                      <a:cubicBezTo>
                        <a:pt x="7027" y="1011"/>
                        <a:pt x="7656" y="601"/>
                        <a:pt x="7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0"/>
                <p:cNvSpPr/>
                <p:nvPr/>
              </p:nvSpPr>
              <p:spPr>
                <a:xfrm>
                  <a:off x="9014187" y="2932806"/>
                  <a:ext cx="349412" cy="400300"/>
                </a:xfrm>
                <a:custGeom>
                  <a:avLst/>
                  <a:gdLst/>
                  <a:ahLst/>
                  <a:cxnLst/>
                  <a:rect l="l" t="t" r="r" b="b"/>
                  <a:pathLst>
                    <a:path w="2980" h="3414" extrusionOk="0">
                      <a:moveTo>
                        <a:pt x="2193" y="0"/>
                      </a:moveTo>
                      <a:cubicBezTo>
                        <a:pt x="884" y="0"/>
                        <a:pt x="1" y="1336"/>
                        <a:pt x="511" y="2540"/>
                      </a:cubicBezTo>
                      <a:lnTo>
                        <a:pt x="761" y="3132"/>
                      </a:lnTo>
                      <a:cubicBezTo>
                        <a:pt x="833" y="3302"/>
                        <a:pt x="1000" y="3414"/>
                        <a:pt x="1185" y="3414"/>
                      </a:cubicBezTo>
                      <a:lnTo>
                        <a:pt x="2899" y="3414"/>
                      </a:lnTo>
                      <a:cubicBezTo>
                        <a:pt x="2951" y="3240"/>
                        <a:pt x="2979" y="3057"/>
                        <a:pt x="2979" y="2868"/>
                      </a:cubicBezTo>
                      <a:lnTo>
                        <a:pt x="2979" y="2427"/>
                      </a:lnTo>
                      <a:cubicBezTo>
                        <a:pt x="2979" y="2544"/>
                        <a:pt x="2962" y="2657"/>
                        <a:pt x="2930" y="2765"/>
                      </a:cubicBezTo>
                      <a:lnTo>
                        <a:pt x="1867" y="2765"/>
                      </a:lnTo>
                      <a:cubicBezTo>
                        <a:pt x="1754" y="2765"/>
                        <a:pt x="1649" y="2696"/>
                        <a:pt x="1605" y="2591"/>
                      </a:cubicBezTo>
                      <a:lnTo>
                        <a:pt x="1508" y="2359"/>
                      </a:lnTo>
                      <a:cubicBezTo>
                        <a:pt x="1164" y="1548"/>
                        <a:pt x="1759" y="649"/>
                        <a:pt x="2640" y="649"/>
                      </a:cubicBezTo>
                      <a:lnTo>
                        <a:pt x="2979" y="649"/>
                      </a:lnTo>
                      <a:lnTo>
                        <a:pt x="29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0"/>
                <p:cNvSpPr/>
                <p:nvPr/>
              </p:nvSpPr>
              <p:spPr>
                <a:xfrm>
                  <a:off x="3678866" y="2003683"/>
                  <a:ext cx="3694509" cy="1488989"/>
                </a:xfrm>
                <a:custGeom>
                  <a:avLst/>
                  <a:gdLst/>
                  <a:ahLst/>
                  <a:cxnLst/>
                  <a:rect l="l" t="t" r="r" b="b"/>
                  <a:pathLst>
                    <a:path w="31509" h="12699" extrusionOk="0">
                      <a:moveTo>
                        <a:pt x="29135" y="0"/>
                      </a:moveTo>
                      <a:cubicBezTo>
                        <a:pt x="29039" y="0"/>
                        <a:pt x="28942" y="18"/>
                        <a:pt x="28849" y="54"/>
                      </a:cubicBezTo>
                      <a:lnTo>
                        <a:pt x="27849" y="443"/>
                      </a:lnTo>
                      <a:cubicBezTo>
                        <a:pt x="27621" y="532"/>
                        <a:pt x="27471" y="751"/>
                        <a:pt x="27471" y="994"/>
                      </a:cubicBezTo>
                      <a:lnTo>
                        <a:pt x="27471" y="1431"/>
                      </a:lnTo>
                      <a:cubicBezTo>
                        <a:pt x="27471" y="1759"/>
                        <a:pt x="27737" y="2023"/>
                        <a:pt x="28064" y="2023"/>
                      </a:cubicBezTo>
                      <a:lnTo>
                        <a:pt x="30048" y="2023"/>
                      </a:lnTo>
                      <a:cubicBezTo>
                        <a:pt x="30078" y="2023"/>
                        <a:pt x="30107" y="2022"/>
                        <a:pt x="30136" y="2017"/>
                      </a:cubicBezTo>
                      <a:lnTo>
                        <a:pt x="30136" y="2017"/>
                      </a:lnTo>
                      <a:cubicBezTo>
                        <a:pt x="30139" y="3866"/>
                        <a:pt x="30093" y="9147"/>
                        <a:pt x="29538" y="11670"/>
                      </a:cubicBezTo>
                      <a:lnTo>
                        <a:pt x="15313" y="11670"/>
                      </a:lnTo>
                      <a:cubicBezTo>
                        <a:pt x="16113" y="6977"/>
                        <a:pt x="14568" y="788"/>
                        <a:pt x="14552" y="725"/>
                      </a:cubicBezTo>
                      <a:lnTo>
                        <a:pt x="14416" y="759"/>
                      </a:lnTo>
                      <a:cubicBezTo>
                        <a:pt x="14432" y="822"/>
                        <a:pt x="15976" y="7004"/>
                        <a:pt x="15171" y="11670"/>
                      </a:cubicBezTo>
                      <a:lnTo>
                        <a:pt x="5876" y="11670"/>
                      </a:lnTo>
                      <a:cubicBezTo>
                        <a:pt x="5093" y="9261"/>
                        <a:pt x="4279" y="7731"/>
                        <a:pt x="2416" y="5155"/>
                      </a:cubicBezTo>
                      <a:cubicBezTo>
                        <a:pt x="1476" y="3858"/>
                        <a:pt x="148" y="1147"/>
                        <a:pt x="306" y="202"/>
                      </a:cubicBezTo>
                      <a:lnTo>
                        <a:pt x="167" y="180"/>
                      </a:lnTo>
                      <a:lnTo>
                        <a:pt x="167" y="180"/>
                      </a:lnTo>
                      <a:cubicBezTo>
                        <a:pt x="1" y="1172"/>
                        <a:pt x="1328" y="3890"/>
                        <a:pt x="2302" y="5237"/>
                      </a:cubicBezTo>
                      <a:cubicBezTo>
                        <a:pt x="4149" y="7790"/>
                        <a:pt x="4959" y="9309"/>
                        <a:pt x="5735" y="11687"/>
                      </a:cubicBezTo>
                      <a:cubicBezTo>
                        <a:pt x="5373" y="11678"/>
                        <a:pt x="4924" y="11640"/>
                        <a:pt x="4402" y="11577"/>
                      </a:cubicBezTo>
                      <a:cubicBezTo>
                        <a:pt x="4375" y="11951"/>
                        <a:pt x="4312" y="12316"/>
                        <a:pt x="4218" y="12668"/>
                      </a:cubicBezTo>
                      <a:lnTo>
                        <a:pt x="3318" y="12668"/>
                      </a:lnTo>
                      <a:cubicBezTo>
                        <a:pt x="3311" y="12678"/>
                        <a:pt x="3302" y="12688"/>
                        <a:pt x="3295" y="12699"/>
                      </a:cubicBezTo>
                      <a:lnTo>
                        <a:pt x="31508" y="12699"/>
                      </a:lnTo>
                      <a:cubicBezTo>
                        <a:pt x="31504" y="12693"/>
                        <a:pt x="31500" y="12686"/>
                        <a:pt x="31497" y="12680"/>
                      </a:cubicBezTo>
                      <a:lnTo>
                        <a:pt x="30401" y="12680"/>
                      </a:lnTo>
                      <a:cubicBezTo>
                        <a:pt x="30317" y="12360"/>
                        <a:pt x="30257" y="12027"/>
                        <a:pt x="30226" y="11688"/>
                      </a:cubicBezTo>
                      <a:lnTo>
                        <a:pt x="29678" y="11688"/>
                      </a:lnTo>
                      <a:cubicBezTo>
                        <a:pt x="30236" y="9131"/>
                        <a:pt x="30278" y="3801"/>
                        <a:pt x="30276" y="1982"/>
                      </a:cubicBezTo>
                      <a:cubicBezTo>
                        <a:pt x="30327" y="1964"/>
                        <a:pt x="30373" y="1940"/>
                        <a:pt x="30417" y="1910"/>
                      </a:cubicBezTo>
                      <a:cubicBezTo>
                        <a:pt x="30594" y="1791"/>
                        <a:pt x="30710" y="1590"/>
                        <a:pt x="30710" y="1361"/>
                      </a:cubicBezTo>
                      <a:cubicBezTo>
                        <a:pt x="30710" y="1110"/>
                        <a:pt x="30589" y="872"/>
                        <a:pt x="30386" y="724"/>
                      </a:cubicBezTo>
                      <a:lnTo>
                        <a:pt x="29600" y="152"/>
                      </a:lnTo>
                      <a:cubicBezTo>
                        <a:pt x="29463" y="52"/>
                        <a:pt x="29300" y="0"/>
                        <a:pt x="29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0"/>
                <p:cNvSpPr/>
                <p:nvPr/>
              </p:nvSpPr>
              <p:spPr>
                <a:xfrm>
                  <a:off x="8229636" y="3490468"/>
                  <a:ext cx="1290" cy="2228"/>
                </a:xfrm>
                <a:custGeom>
                  <a:avLst/>
                  <a:gdLst/>
                  <a:ahLst/>
                  <a:cxnLst/>
                  <a:rect l="l" t="t" r="r" b="b"/>
                  <a:pathLst>
                    <a:path w="11" h="19" extrusionOk="0">
                      <a:moveTo>
                        <a:pt x="1" y="19"/>
                      </a:moveTo>
                      <a:lnTo>
                        <a:pt x="1" y="19"/>
                      </a:lnTo>
                      <a:cubicBezTo>
                        <a:pt x="3" y="12"/>
                        <a:pt x="8" y="6"/>
                        <a:pt x="10" y="0"/>
                      </a:cubicBezTo>
                      <a:lnTo>
                        <a:pt x="10" y="0"/>
                      </a:lnTo>
                      <a:cubicBezTo>
                        <a:pt x="8" y="6"/>
                        <a:pt x="3" y="12"/>
                        <a:pt x="1" y="19"/>
                      </a:cubicBezTo>
                      <a:close/>
                    </a:path>
                  </a:pathLst>
                </a:custGeom>
                <a:solidFill>
                  <a:srgbClr val="BEC1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0"/>
                <p:cNvSpPr/>
                <p:nvPr/>
              </p:nvSpPr>
              <p:spPr>
                <a:xfrm>
                  <a:off x="2800160" y="2567208"/>
                  <a:ext cx="6495789" cy="923363"/>
                </a:xfrm>
                <a:custGeom>
                  <a:avLst/>
                  <a:gdLst/>
                  <a:ahLst/>
                  <a:cxnLst/>
                  <a:rect l="l" t="t" r="r" b="b"/>
                  <a:pathLst>
                    <a:path w="55400" h="7875" extrusionOk="0">
                      <a:moveTo>
                        <a:pt x="53039" y="0"/>
                      </a:moveTo>
                      <a:lnTo>
                        <a:pt x="53039" y="0"/>
                      </a:lnTo>
                      <a:cubicBezTo>
                        <a:pt x="53298" y="479"/>
                        <a:pt x="53445" y="1028"/>
                        <a:pt x="53445" y="1611"/>
                      </a:cubicBezTo>
                      <a:cubicBezTo>
                        <a:pt x="53445" y="1729"/>
                        <a:pt x="53439" y="1845"/>
                        <a:pt x="53427" y="1959"/>
                      </a:cubicBezTo>
                      <a:lnTo>
                        <a:pt x="52440" y="1566"/>
                      </a:lnTo>
                      <a:lnTo>
                        <a:pt x="52440" y="1566"/>
                      </a:lnTo>
                      <a:lnTo>
                        <a:pt x="54529" y="2399"/>
                      </a:lnTo>
                      <a:cubicBezTo>
                        <a:pt x="54602" y="2427"/>
                        <a:pt x="54678" y="2441"/>
                        <a:pt x="54753" y="2441"/>
                      </a:cubicBezTo>
                      <a:cubicBezTo>
                        <a:pt x="54946" y="2441"/>
                        <a:pt x="55134" y="2349"/>
                        <a:pt x="55251" y="2184"/>
                      </a:cubicBezTo>
                      <a:cubicBezTo>
                        <a:pt x="55393" y="1982"/>
                        <a:pt x="55400" y="1715"/>
                        <a:pt x="55267" y="1507"/>
                      </a:cubicBezTo>
                      <a:lnTo>
                        <a:pt x="54755" y="703"/>
                      </a:lnTo>
                      <a:cubicBezTo>
                        <a:pt x="54505" y="308"/>
                        <a:pt x="54081" y="59"/>
                        <a:pt x="53615" y="33"/>
                      </a:cubicBezTo>
                      <a:lnTo>
                        <a:pt x="53039" y="0"/>
                      </a:lnTo>
                      <a:close/>
                      <a:moveTo>
                        <a:pt x="5955" y="390"/>
                      </a:moveTo>
                      <a:cubicBezTo>
                        <a:pt x="2672" y="390"/>
                        <a:pt x="0" y="3062"/>
                        <a:pt x="0" y="6345"/>
                      </a:cubicBezTo>
                      <a:cubicBezTo>
                        <a:pt x="0" y="6621"/>
                        <a:pt x="21" y="6892"/>
                        <a:pt x="58" y="7158"/>
                      </a:cubicBezTo>
                      <a:cubicBezTo>
                        <a:pt x="307" y="7179"/>
                        <a:pt x="561" y="7200"/>
                        <a:pt x="822" y="7221"/>
                      </a:cubicBezTo>
                      <a:cubicBezTo>
                        <a:pt x="773" y="6936"/>
                        <a:pt x="747" y="6643"/>
                        <a:pt x="747" y="6345"/>
                      </a:cubicBezTo>
                      <a:cubicBezTo>
                        <a:pt x="747" y="3469"/>
                        <a:pt x="3079" y="1136"/>
                        <a:pt x="5955" y="1136"/>
                      </a:cubicBezTo>
                      <a:cubicBezTo>
                        <a:pt x="8832" y="1136"/>
                        <a:pt x="11164" y="3469"/>
                        <a:pt x="11164" y="6345"/>
                      </a:cubicBezTo>
                      <a:cubicBezTo>
                        <a:pt x="11164" y="6878"/>
                        <a:pt x="11085" y="7391"/>
                        <a:pt x="10936" y="7874"/>
                      </a:cubicBezTo>
                      <a:lnTo>
                        <a:pt x="11711" y="7874"/>
                      </a:lnTo>
                      <a:cubicBezTo>
                        <a:pt x="11841" y="7387"/>
                        <a:pt x="11910" y="6874"/>
                        <a:pt x="11910" y="6345"/>
                      </a:cubicBezTo>
                      <a:cubicBezTo>
                        <a:pt x="11910" y="3062"/>
                        <a:pt x="9239" y="390"/>
                        <a:pt x="5955" y="390"/>
                      </a:cubicBezTo>
                      <a:close/>
                      <a:moveTo>
                        <a:pt x="43651" y="390"/>
                      </a:moveTo>
                      <a:cubicBezTo>
                        <a:pt x="40368" y="390"/>
                        <a:pt x="37696" y="3062"/>
                        <a:pt x="37696" y="6345"/>
                      </a:cubicBezTo>
                      <a:cubicBezTo>
                        <a:pt x="37696" y="6874"/>
                        <a:pt x="37767" y="7387"/>
                        <a:pt x="37895" y="7874"/>
                      </a:cubicBezTo>
                      <a:lnTo>
                        <a:pt x="38671" y="7874"/>
                      </a:lnTo>
                      <a:cubicBezTo>
                        <a:pt x="38523" y="7391"/>
                        <a:pt x="38442" y="6878"/>
                        <a:pt x="38442" y="6345"/>
                      </a:cubicBezTo>
                      <a:cubicBezTo>
                        <a:pt x="38442" y="3469"/>
                        <a:pt x="40775" y="1136"/>
                        <a:pt x="43651" y="1136"/>
                      </a:cubicBezTo>
                      <a:cubicBezTo>
                        <a:pt x="46527" y="1136"/>
                        <a:pt x="48860" y="3469"/>
                        <a:pt x="48860" y="6345"/>
                      </a:cubicBezTo>
                      <a:cubicBezTo>
                        <a:pt x="48860" y="6878"/>
                        <a:pt x="48779" y="7391"/>
                        <a:pt x="48631" y="7874"/>
                      </a:cubicBezTo>
                      <a:lnTo>
                        <a:pt x="49405" y="7874"/>
                      </a:lnTo>
                      <a:cubicBezTo>
                        <a:pt x="49535" y="7387"/>
                        <a:pt x="49606" y="6874"/>
                        <a:pt x="49606" y="6345"/>
                      </a:cubicBezTo>
                      <a:cubicBezTo>
                        <a:pt x="49606" y="3062"/>
                        <a:pt x="46935" y="390"/>
                        <a:pt x="43651" y="39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0"/>
                <p:cNvSpPr/>
                <p:nvPr/>
              </p:nvSpPr>
              <p:spPr>
                <a:xfrm>
                  <a:off x="626376" y="821291"/>
                  <a:ext cx="2203292" cy="3037192"/>
                </a:xfrm>
                <a:custGeom>
                  <a:avLst/>
                  <a:gdLst/>
                  <a:ahLst/>
                  <a:cxnLst/>
                  <a:rect l="l" t="t" r="r" b="b"/>
                  <a:pathLst>
                    <a:path w="18791" h="25903" extrusionOk="0">
                      <a:moveTo>
                        <a:pt x="0" y="1"/>
                      </a:moveTo>
                      <a:lnTo>
                        <a:pt x="0" y="22308"/>
                      </a:lnTo>
                      <a:cubicBezTo>
                        <a:pt x="0" y="24290"/>
                        <a:pt x="1613" y="25902"/>
                        <a:pt x="3595" y="25902"/>
                      </a:cubicBezTo>
                      <a:lnTo>
                        <a:pt x="15196" y="25902"/>
                      </a:lnTo>
                      <a:cubicBezTo>
                        <a:pt x="17178" y="25902"/>
                        <a:pt x="18791" y="24290"/>
                        <a:pt x="18791" y="22308"/>
                      </a:cubicBezTo>
                      <a:lnTo>
                        <a:pt x="18791" y="14743"/>
                      </a:lnTo>
                      <a:lnTo>
                        <a:pt x="18288" y="14743"/>
                      </a:lnTo>
                      <a:lnTo>
                        <a:pt x="18288" y="22308"/>
                      </a:lnTo>
                      <a:cubicBezTo>
                        <a:pt x="18288" y="24013"/>
                        <a:pt x="16901" y="25399"/>
                        <a:pt x="15196" y="25399"/>
                      </a:cubicBezTo>
                      <a:lnTo>
                        <a:pt x="3595" y="25399"/>
                      </a:lnTo>
                      <a:cubicBezTo>
                        <a:pt x="1890" y="25399"/>
                        <a:pt x="503" y="24013"/>
                        <a:pt x="503" y="22308"/>
                      </a:cubicBezTo>
                      <a:lnTo>
                        <a:pt x="5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6" name="Google Shape;336;p40"/>
            <p:cNvSpPr/>
            <p:nvPr/>
          </p:nvSpPr>
          <p:spPr>
            <a:xfrm>
              <a:off x="7072805" y="2760950"/>
              <a:ext cx="576522" cy="734023"/>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83A623C5-4C34-B2C8-0D05-D5CCD1668E44}"/>
              </a:ext>
            </a:extLst>
          </p:cNvPr>
          <p:cNvPicPr>
            <a:picLocks noChangeAspect="1"/>
          </p:cNvPicPr>
          <p:nvPr/>
        </p:nvPicPr>
        <p:blipFill>
          <a:blip r:embed="rId3"/>
          <a:stretch>
            <a:fillRect/>
          </a:stretch>
        </p:blipFill>
        <p:spPr>
          <a:xfrm>
            <a:off x="1260112" y="897524"/>
            <a:ext cx="2984755" cy="2295208"/>
          </a:xfrm>
          <a:prstGeom prst="rect">
            <a:avLst/>
          </a:prstGeom>
        </p:spPr>
      </p:pic>
      <p:sp>
        <p:nvSpPr>
          <p:cNvPr id="4" name="TextBox 3">
            <a:extLst>
              <a:ext uri="{FF2B5EF4-FFF2-40B4-BE49-F238E27FC236}">
                <a16:creationId xmlns:a16="http://schemas.microsoft.com/office/drawing/2014/main" id="{B1D96581-CA52-2532-2320-947F9275B361}"/>
              </a:ext>
            </a:extLst>
          </p:cNvPr>
          <p:cNvSpPr txBox="1"/>
          <p:nvPr/>
        </p:nvSpPr>
        <p:spPr>
          <a:xfrm>
            <a:off x="4686897" y="1302426"/>
            <a:ext cx="2126202" cy="1015663"/>
          </a:xfrm>
          <a:prstGeom prst="rect">
            <a:avLst/>
          </a:prstGeom>
          <a:noFill/>
        </p:spPr>
        <p:txBody>
          <a:bodyPr wrap="square" rtlCol="0">
            <a:spAutoFit/>
          </a:bodyPr>
          <a:lstStyle/>
          <a:p>
            <a:r>
              <a:rPr lang="en-GB" sz="6000" b="1" dirty="0">
                <a:solidFill>
                  <a:schemeClr val="lt2"/>
                </a:solidFill>
                <a:latin typeface="Montserrat"/>
                <a:sym typeface="Montserrat"/>
              </a:rPr>
              <a:t>Help</a:t>
            </a:r>
            <a:endParaRPr lang="en-US" sz="12000" b="1" dirty="0">
              <a:solidFill>
                <a:schemeClr val="lt2"/>
              </a:solidFill>
              <a:latin typeface="Montserrat"/>
              <a:sym typeface="Montserrat"/>
            </a:endParaRPr>
          </a:p>
        </p:txBody>
      </p:sp>
      <p:pic>
        <p:nvPicPr>
          <p:cNvPr id="6" name="Picture 5">
            <a:extLst>
              <a:ext uri="{FF2B5EF4-FFF2-40B4-BE49-F238E27FC236}">
                <a16:creationId xmlns:a16="http://schemas.microsoft.com/office/drawing/2014/main" id="{B5D4763A-6610-11C7-90E6-98DDDEA182CB}"/>
              </a:ext>
            </a:extLst>
          </p:cNvPr>
          <p:cNvPicPr>
            <a:picLocks noChangeAspect="1"/>
          </p:cNvPicPr>
          <p:nvPr/>
        </p:nvPicPr>
        <p:blipFill>
          <a:blip r:embed="rId4"/>
          <a:stretch>
            <a:fillRect/>
          </a:stretch>
        </p:blipFill>
        <p:spPr>
          <a:xfrm>
            <a:off x="1375164" y="1060576"/>
            <a:ext cx="2812190" cy="158185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grpSp>
        <p:nvGrpSpPr>
          <p:cNvPr id="351" name="Google Shape;351;p42"/>
          <p:cNvGrpSpPr/>
          <p:nvPr/>
        </p:nvGrpSpPr>
        <p:grpSpPr>
          <a:xfrm>
            <a:off x="7681603" y="-387311"/>
            <a:ext cx="1692396" cy="3649861"/>
            <a:chOff x="7681603" y="-387311"/>
            <a:chExt cx="1692396" cy="3649861"/>
          </a:xfrm>
        </p:grpSpPr>
        <p:sp>
          <p:nvSpPr>
            <p:cNvPr id="352" name="Google Shape;352;p42"/>
            <p:cNvSpPr/>
            <p:nvPr/>
          </p:nvSpPr>
          <p:spPr>
            <a:xfrm rot="-5400000">
              <a:off x="6702662" y="591631"/>
              <a:ext cx="3649861"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2"/>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42"/>
          <p:cNvSpPr/>
          <p:nvPr/>
        </p:nvSpPr>
        <p:spPr>
          <a:xfrm>
            <a:off x="527250" y="579053"/>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2"/>
          <p:cNvSpPr txBox="1">
            <a:spLocks noGrp="1"/>
          </p:cNvSpPr>
          <p:nvPr>
            <p:ph type="title"/>
          </p:nvPr>
        </p:nvSpPr>
        <p:spPr>
          <a:xfrm>
            <a:off x="713225" y="539496"/>
            <a:ext cx="7717500" cy="576000"/>
          </a:xfrm>
          <a:prstGeom prst="rect">
            <a:avLst/>
          </a:prstGeom>
        </p:spPr>
        <p:txBody>
          <a:bodyPr spcFirstLastPara="1" wrap="square" lIns="0" tIns="91425" rIns="91425" bIns="91425" anchor="t" anchorCtr="0">
            <a:noAutofit/>
          </a:bodyPr>
          <a:lstStyle/>
          <a:p>
            <a:pPr marL="91440" lvl="0" indent="0" algn="ctr" rtl="0">
              <a:spcBef>
                <a:spcPts val="0"/>
              </a:spcBef>
              <a:spcAft>
                <a:spcPts val="0"/>
              </a:spcAft>
              <a:buNone/>
            </a:pPr>
            <a:r>
              <a:rPr lang="en"/>
              <a:t>TABLE OF CONTENTS</a:t>
            </a:r>
            <a:endParaRPr/>
          </a:p>
        </p:txBody>
      </p:sp>
      <p:sp>
        <p:nvSpPr>
          <p:cNvPr id="356" name="Google Shape;356;p42"/>
          <p:cNvSpPr/>
          <p:nvPr/>
        </p:nvSpPr>
        <p:spPr>
          <a:xfrm rot="-5400000" flipH="1">
            <a:off x="5499144" y="4156410"/>
            <a:ext cx="5401606" cy="118854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2"/>
          <p:cNvSpPr/>
          <p:nvPr/>
        </p:nvSpPr>
        <p:spPr>
          <a:xfrm flipH="1">
            <a:off x="6960134" y="67999"/>
            <a:ext cx="1543191" cy="365698"/>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2"/>
          <p:cNvSpPr/>
          <p:nvPr/>
        </p:nvSpPr>
        <p:spPr>
          <a:xfrm flipH="1">
            <a:off x="2657155" y="1576217"/>
            <a:ext cx="1188534" cy="281712"/>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2"/>
          <p:cNvSpPr txBox="1">
            <a:spLocks noGrp="1"/>
          </p:cNvSpPr>
          <p:nvPr>
            <p:ph type="title" idx="2"/>
          </p:nvPr>
        </p:nvSpPr>
        <p:spPr>
          <a:xfrm>
            <a:off x="861219" y="1719053"/>
            <a:ext cx="25230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60" name="Google Shape;360;p42"/>
          <p:cNvSpPr txBox="1">
            <a:spLocks noGrp="1"/>
          </p:cNvSpPr>
          <p:nvPr>
            <p:ph type="subTitle" idx="1"/>
          </p:nvPr>
        </p:nvSpPr>
        <p:spPr>
          <a:xfrm>
            <a:off x="861219" y="2093960"/>
            <a:ext cx="25257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About website</a:t>
            </a:r>
            <a:endParaRPr dirty="0"/>
          </a:p>
        </p:txBody>
      </p:sp>
      <p:sp>
        <p:nvSpPr>
          <p:cNvPr id="362" name="Google Shape;362;p42"/>
          <p:cNvSpPr txBox="1">
            <a:spLocks noGrp="1"/>
          </p:cNvSpPr>
          <p:nvPr>
            <p:ph type="title" idx="4"/>
          </p:nvPr>
        </p:nvSpPr>
        <p:spPr>
          <a:xfrm>
            <a:off x="4346361" y="1984772"/>
            <a:ext cx="25155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63" name="Google Shape;363;p42"/>
          <p:cNvSpPr txBox="1">
            <a:spLocks noGrp="1"/>
          </p:cNvSpPr>
          <p:nvPr>
            <p:ph type="subTitle" idx="5"/>
          </p:nvPr>
        </p:nvSpPr>
        <p:spPr>
          <a:xfrm>
            <a:off x="4346561" y="2359677"/>
            <a:ext cx="25179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Mission &amp; Vision</a:t>
            </a:r>
            <a:endParaRPr dirty="0"/>
          </a:p>
        </p:txBody>
      </p:sp>
      <p:sp>
        <p:nvSpPr>
          <p:cNvPr id="365" name="Google Shape;365;p42"/>
          <p:cNvSpPr txBox="1">
            <a:spLocks noGrp="1"/>
          </p:cNvSpPr>
          <p:nvPr>
            <p:ph type="title" idx="7"/>
          </p:nvPr>
        </p:nvSpPr>
        <p:spPr>
          <a:xfrm>
            <a:off x="2251811" y="3058359"/>
            <a:ext cx="240595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366" name="Google Shape;366;p42"/>
          <p:cNvSpPr txBox="1">
            <a:spLocks noGrp="1"/>
          </p:cNvSpPr>
          <p:nvPr>
            <p:ph type="subTitle" idx="8"/>
          </p:nvPr>
        </p:nvSpPr>
        <p:spPr>
          <a:xfrm>
            <a:off x="2282266" y="3465889"/>
            <a:ext cx="25257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Services </a:t>
            </a:r>
            <a:endParaRPr dirty="0"/>
          </a:p>
        </p:txBody>
      </p:sp>
      <p:sp>
        <p:nvSpPr>
          <p:cNvPr id="368" name="Google Shape;368;p42"/>
          <p:cNvSpPr txBox="1">
            <a:spLocks noGrp="1"/>
          </p:cNvSpPr>
          <p:nvPr>
            <p:ph type="title" idx="13"/>
          </p:nvPr>
        </p:nvSpPr>
        <p:spPr>
          <a:xfrm>
            <a:off x="4762339" y="3255167"/>
            <a:ext cx="25155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69" name="Google Shape;369;p42"/>
          <p:cNvSpPr txBox="1">
            <a:spLocks noGrp="1"/>
          </p:cNvSpPr>
          <p:nvPr>
            <p:ph type="subTitle" idx="14"/>
          </p:nvPr>
        </p:nvSpPr>
        <p:spPr>
          <a:xfrm>
            <a:off x="4642616" y="3532501"/>
            <a:ext cx="2880778" cy="365700"/>
          </a:xfrm>
          <a:prstGeom prst="rect">
            <a:avLst/>
          </a:prstGeom>
        </p:spPr>
        <p:txBody>
          <a:bodyPr spcFirstLastPara="1" wrap="square" lIns="91425" tIns="91425" rIns="91425" bIns="91425" anchor="ctr" anchorCtr="0">
            <a:noAutofit/>
          </a:bodyPr>
          <a:lstStyle/>
          <a:p>
            <a:pPr marL="0" indent="0"/>
            <a:r>
              <a:rPr lang="en-US" dirty="0"/>
              <a:t>Recommendations</a:t>
            </a:r>
          </a:p>
        </p:txBody>
      </p:sp>
      <p:grpSp>
        <p:nvGrpSpPr>
          <p:cNvPr id="371" name="Google Shape;371;p42"/>
          <p:cNvGrpSpPr/>
          <p:nvPr/>
        </p:nvGrpSpPr>
        <p:grpSpPr>
          <a:xfrm>
            <a:off x="-2101788" y="2212706"/>
            <a:ext cx="4412853" cy="2851385"/>
            <a:chOff x="-2101788" y="2212706"/>
            <a:chExt cx="4412853" cy="2851385"/>
          </a:xfrm>
        </p:grpSpPr>
        <p:grpSp>
          <p:nvGrpSpPr>
            <p:cNvPr id="372" name="Google Shape;372;p42"/>
            <p:cNvGrpSpPr/>
            <p:nvPr/>
          </p:nvGrpSpPr>
          <p:grpSpPr>
            <a:xfrm>
              <a:off x="-2101788" y="2212706"/>
              <a:ext cx="4412853" cy="2851385"/>
              <a:chOff x="-2101788" y="2212706"/>
              <a:chExt cx="4412853" cy="2851385"/>
            </a:xfrm>
          </p:grpSpPr>
          <p:grpSp>
            <p:nvGrpSpPr>
              <p:cNvPr id="373" name="Google Shape;373;p42"/>
              <p:cNvGrpSpPr/>
              <p:nvPr/>
            </p:nvGrpSpPr>
            <p:grpSpPr>
              <a:xfrm rot="10800000" flipH="1">
                <a:off x="-2101788" y="2212706"/>
                <a:ext cx="4249021" cy="2292344"/>
                <a:chOff x="-531511" y="9"/>
                <a:chExt cx="3416435" cy="1594341"/>
              </a:xfrm>
            </p:grpSpPr>
            <p:sp>
              <p:nvSpPr>
                <p:cNvPr id="374" name="Google Shape;374;p42"/>
                <p:cNvSpPr/>
                <p:nvPr/>
              </p:nvSpPr>
              <p:spPr>
                <a:xfrm rot="10800000">
                  <a:off x="-531511" y="536"/>
                  <a:ext cx="3416435" cy="1593814"/>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2"/>
                <p:cNvSpPr/>
                <p:nvPr/>
              </p:nvSpPr>
              <p:spPr>
                <a:xfrm rot="10800000">
                  <a:off x="-405516" y="9"/>
                  <a:ext cx="2985675" cy="1329734"/>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42"/>
              <p:cNvGrpSpPr/>
              <p:nvPr/>
            </p:nvGrpSpPr>
            <p:grpSpPr>
              <a:xfrm>
                <a:off x="-1901430" y="3572144"/>
                <a:ext cx="4212495" cy="1491948"/>
                <a:chOff x="1347900" y="3043825"/>
                <a:chExt cx="5037664" cy="1784200"/>
              </a:xfrm>
            </p:grpSpPr>
            <p:sp>
              <p:nvSpPr>
                <p:cNvPr id="377" name="Google Shape;377;p42"/>
                <p:cNvSpPr/>
                <p:nvPr/>
              </p:nvSpPr>
              <p:spPr>
                <a:xfrm>
                  <a:off x="1787574" y="3911027"/>
                  <a:ext cx="4225116" cy="625336"/>
                </a:xfrm>
                <a:custGeom>
                  <a:avLst/>
                  <a:gdLst/>
                  <a:ahLst/>
                  <a:cxnLst/>
                  <a:rect l="l" t="t" r="r" b="b"/>
                  <a:pathLst>
                    <a:path w="62944" h="9316" extrusionOk="0">
                      <a:moveTo>
                        <a:pt x="1" y="0"/>
                      </a:moveTo>
                      <a:lnTo>
                        <a:pt x="1" y="9315"/>
                      </a:lnTo>
                      <a:lnTo>
                        <a:pt x="62944" y="9315"/>
                      </a:lnTo>
                      <a:lnTo>
                        <a:pt x="629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2"/>
                <p:cNvSpPr/>
                <p:nvPr/>
              </p:nvSpPr>
              <p:spPr>
                <a:xfrm>
                  <a:off x="1347900" y="3043825"/>
                  <a:ext cx="5037664" cy="1568376"/>
                </a:xfrm>
                <a:custGeom>
                  <a:avLst/>
                  <a:gdLst/>
                  <a:ahLst/>
                  <a:cxnLst/>
                  <a:rect l="l" t="t" r="r" b="b"/>
                  <a:pathLst>
                    <a:path w="75049" h="23365" extrusionOk="0">
                      <a:moveTo>
                        <a:pt x="31963" y="0"/>
                      </a:moveTo>
                      <a:cubicBezTo>
                        <a:pt x="20128" y="0"/>
                        <a:pt x="5859" y="5639"/>
                        <a:pt x="5711" y="5934"/>
                      </a:cubicBezTo>
                      <a:cubicBezTo>
                        <a:pt x="5662" y="6033"/>
                        <a:pt x="5439" y="6066"/>
                        <a:pt x="5164" y="6066"/>
                      </a:cubicBezTo>
                      <a:cubicBezTo>
                        <a:pt x="4615" y="6066"/>
                        <a:pt x="3857" y="5934"/>
                        <a:pt x="3857" y="5934"/>
                      </a:cubicBezTo>
                      <a:lnTo>
                        <a:pt x="3264" y="6898"/>
                      </a:lnTo>
                      <a:lnTo>
                        <a:pt x="4153" y="7492"/>
                      </a:lnTo>
                      <a:cubicBezTo>
                        <a:pt x="1" y="10977"/>
                        <a:pt x="444" y="19284"/>
                        <a:pt x="444" y="19284"/>
                      </a:cubicBezTo>
                      <a:lnTo>
                        <a:pt x="1632" y="19656"/>
                      </a:lnTo>
                      <a:cubicBezTo>
                        <a:pt x="2067" y="22267"/>
                        <a:pt x="4335" y="22721"/>
                        <a:pt x="5861" y="22721"/>
                      </a:cubicBezTo>
                      <a:cubicBezTo>
                        <a:pt x="6676" y="22721"/>
                        <a:pt x="7279" y="22592"/>
                        <a:pt x="7279" y="22592"/>
                      </a:cubicBezTo>
                      <a:cubicBezTo>
                        <a:pt x="6982" y="18958"/>
                        <a:pt x="8558" y="14655"/>
                        <a:pt x="13276" y="14168"/>
                      </a:cubicBezTo>
                      <a:cubicBezTo>
                        <a:pt x="13564" y="14138"/>
                        <a:pt x="13842" y="14124"/>
                        <a:pt x="14112" y="14124"/>
                      </a:cubicBezTo>
                      <a:cubicBezTo>
                        <a:pt x="17877" y="14124"/>
                        <a:pt x="19898" y="16887"/>
                        <a:pt x="20175" y="18617"/>
                      </a:cubicBezTo>
                      <a:cubicBezTo>
                        <a:pt x="20322" y="19544"/>
                        <a:pt x="20470" y="23365"/>
                        <a:pt x="20470" y="23365"/>
                      </a:cubicBezTo>
                      <a:lnTo>
                        <a:pt x="55776" y="23365"/>
                      </a:lnTo>
                      <a:cubicBezTo>
                        <a:pt x="55776" y="23365"/>
                        <a:pt x="54442" y="14760"/>
                        <a:pt x="61488" y="14168"/>
                      </a:cubicBezTo>
                      <a:cubicBezTo>
                        <a:pt x="61788" y="14142"/>
                        <a:pt x="62076" y="14130"/>
                        <a:pt x="62351" y="14130"/>
                      </a:cubicBezTo>
                      <a:cubicBezTo>
                        <a:pt x="69699" y="14130"/>
                        <a:pt x="68608" y="22771"/>
                        <a:pt x="68608" y="22771"/>
                      </a:cubicBezTo>
                      <a:cubicBezTo>
                        <a:pt x="68947" y="22779"/>
                        <a:pt x="69277" y="22785"/>
                        <a:pt x="69597" y="22785"/>
                      </a:cubicBezTo>
                      <a:cubicBezTo>
                        <a:pt x="72217" y="22785"/>
                        <a:pt x="74140" y="22397"/>
                        <a:pt x="74468" y="19656"/>
                      </a:cubicBezTo>
                      <a:cubicBezTo>
                        <a:pt x="75049" y="14778"/>
                        <a:pt x="71798" y="12610"/>
                        <a:pt x="71798" y="12610"/>
                      </a:cubicBezTo>
                      <a:cubicBezTo>
                        <a:pt x="69276" y="9940"/>
                        <a:pt x="58373" y="8085"/>
                        <a:pt x="58373" y="8085"/>
                      </a:cubicBezTo>
                      <a:cubicBezTo>
                        <a:pt x="50066" y="2522"/>
                        <a:pt x="41462" y="3"/>
                        <a:pt x="31968" y="0"/>
                      </a:cubicBezTo>
                      <a:cubicBezTo>
                        <a:pt x="31966" y="0"/>
                        <a:pt x="31965" y="0"/>
                        <a:pt x="31963" y="0"/>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2"/>
                <p:cNvSpPr/>
                <p:nvPr/>
              </p:nvSpPr>
              <p:spPr>
                <a:xfrm>
                  <a:off x="5139971" y="4073741"/>
                  <a:ext cx="753881" cy="754284"/>
                </a:xfrm>
                <a:custGeom>
                  <a:avLst/>
                  <a:gdLst/>
                  <a:ahLst/>
                  <a:cxnLst/>
                  <a:rect l="l" t="t" r="r" b="b"/>
                  <a:pathLst>
                    <a:path w="11231" h="11237" extrusionOk="0">
                      <a:moveTo>
                        <a:pt x="5619" y="1880"/>
                      </a:moveTo>
                      <a:cubicBezTo>
                        <a:pt x="7680" y="1880"/>
                        <a:pt x="9357" y="3551"/>
                        <a:pt x="9357" y="5618"/>
                      </a:cubicBezTo>
                      <a:cubicBezTo>
                        <a:pt x="9357" y="7686"/>
                        <a:pt x="7680" y="9362"/>
                        <a:pt x="5619" y="9362"/>
                      </a:cubicBezTo>
                      <a:cubicBezTo>
                        <a:pt x="3551" y="9362"/>
                        <a:pt x="1875" y="7686"/>
                        <a:pt x="1875" y="5618"/>
                      </a:cubicBezTo>
                      <a:cubicBezTo>
                        <a:pt x="1875" y="3551"/>
                        <a:pt x="3551" y="1880"/>
                        <a:pt x="5619" y="1880"/>
                      </a:cubicBezTo>
                      <a:close/>
                      <a:moveTo>
                        <a:pt x="5619" y="1"/>
                      </a:moveTo>
                      <a:cubicBezTo>
                        <a:pt x="2512" y="1"/>
                        <a:pt x="1" y="2518"/>
                        <a:pt x="1" y="5618"/>
                      </a:cubicBezTo>
                      <a:cubicBezTo>
                        <a:pt x="1" y="8719"/>
                        <a:pt x="2512" y="11236"/>
                        <a:pt x="5619" y="11236"/>
                      </a:cubicBezTo>
                      <a:cubicBezTo>
                        <a:pt x="8719" y="11236"/>
                        <a:pt x="11231" y="8719"/>
                        <a:pt x="11231" y="5618"/>
                      </a:cubicBezTo>
                      <a:cubicBezTo>
                        <a:pt x="11231" y="2518"/>
                        <a:pt x="8719" y="1"/>
                        <a:pt x="5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2"/>
                <p:cNvSpPr/>
                <p:nvPr/>
              </p:nvSpPr>
              <p:spPr>
                <a:xfrm>
                  <a:off x="5265832" y="4199938"/>
                  <a:ext cx="502229" cy="501759"/>
                </a:xfrm>
                <a:custGeom>
                  <a:avLst/>
                  <a:gdLst/>
                  <a:ahLst/>
                  <a:cxnLst/>
                  <a:rect l="l" t="t" r="r" b="b"/>
                  <a:pathLst>
                    <a:path w="7482" h="7475" extrusionOk="0">
                      <a:moveTo>
                        <a:pt x="3744" y="0"/>
                      </a:moveTo>
                      <a:cubicBezTo>
                        <a:pt x="1674" y="0"/>
                        <a:pt x="0" y="1674"/>
                        <a:pt x="0" y="3738"/>
                      </a:cubicBezTo>
                      <a:cubicBezTo>
                        <a:pt x="0" y="5803"/>
                        <a:pt x="1674" y="7475"/>
                        <a:pt x="3744" y="7475"/>
                      </a:cubicBezTo>
                      <a:cubicBezTo>
                        <a:pt x="5809" y="7475"/>
                        <a:pt x="7482" y="5803"/>
                        <a:pt x="7482" y="3738"/>
                      </a:cubicBezTo>
                      <a:cubicBezTo>
                        <a:pt x="7482" y="1674"/>
                        <a:pt x="5809" y="0"/>
                        <a:pt x="37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2"/>
                <p:cNvSpPr/>
                <p:nvPr/>
              </p:nvSpPr>
              <p:spPr>
                <a:xfrm>
                  <a:off x="2216844" y="3173110"/>
                  <a:ext cx="2869862" cy="586605"/>
                </a:xfrm>
                <a:custGeom>
                  <a:avLst/>
                  <a:gdLst/>
                  <a:ahLst/>
                  <a:cxnLst/>
                  <a:rect l="l" t="t" r="r" b="b"/>
                  <a:pathLst>
                    <a:path w="42754" h="8739" extrusionOk="0">
                      <a:moveTo>
                        <a:pt x="19081" y="1"/>
                      </a:moveTo>
                      <a:cubicBezTo>
                        <a:pt x="9722" y="1"/>
                        <a:pt x="0" y="4585"/>
                        <a:pt x="0" y="4585"/>
                      </a:cubicBezTo>
                      <a:cubicBezTo>
                        <a:pt x="0" y="4585"/>
                        <a:pt x="2930" y="7145"/>
                        <a:pt x="4202" y="7145"/>
                      </a:cubicBezTo>
                      <a:cubicBezTo>
                        <a:pt x="5314" y="7145"/>
                        <a:pt x="31064" y="8739"/>
                        <a:pt x="38526" y="8739"/>
                      </a:cubicBezTo>
                      <a:cubicBezTo>
                        <a:pt x="39600" y="8739"/>
                        <a:pt x="40295" y="8706"/>
                        <a:pt x="40483" y="8630"/>
                      </a:cubicBezTo>
                      <a:cubicBezTo>
                        <a:pt x="41976" y="8029"/>
                        <a:pt x="42753" y="7536"/>
                        <a:pt x="42753" y="7536"/>
                      </a:cubicBezTo>
                      <a:cubicBezTo>
                        <a:pt x="42753" y="7536"/>
                        <a:pt x="29976" y="1"/>
                        <a:pt x="190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2"/>
                <p:cNvSpPr/>
                <p:nvPr/>
              </p:nvSpPr>
              <p:spPr>
                <a:xfrm>
                  <a:off x="1457382" y="4363256"/>
                  <a:ext cx="390600" cy="208155"/>
                </a:xfrm>
                <a:custGeom>
                  <a:avLst/>
                  <a:gdLst/>
                  <a:ahLst/>
                  <a:cxnLst/>
                  <a:rect l="l" t="t" r="r" b="b"/>
                  <a:pathLst>
                    <a:path w="5819" h="3101" extrusionOk="0">
                      <a:moveTo>
                        <a:pt x="1" y="0"/>
                      </a:moveTo>
                      <a:cubicBezTo>
                        <a:pt x="2" y="702"/>
                        <a:pt x="331" y="1659"/>
                        <a:pt x="1588" y="2533"/>
                      </a:cubicBezTo>
                      <a:cubicBezTo>
                        <a:pt x="2248" y="2992"/>
                        <a:pt x="3356" y="3101"/>
                        <a:pt x="4258" y="3101"/>
                      </a:cubicBezTo>
                      <a:cubicBezTo>
                        <a:pt x="5072" y="3101"/>
                        <a:pt x="5720" y="3012"/>
                        <a:pt x="5720" y="3012"/>
                      </a:cubicBezTo>
                      <a:lnTo>
                        <a:pt x="5819" y="69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2"/>
                <p:cNvSpPr/>
                <p:nvPr/>
              </p:nvSpPr>
              <p:spPr>
                <a:xfrm>
                  <a:off x="5438883" y="4373593"/>
                  <a:ext cx="156200" cy="156200"/>
                </a:xfrm>
                <a:custGeom>
                  <a:avLst/>
                  <a:gdLst/>
                  <a:ahLst/>
                  <a:cxnLst/>
                  <a:rect l="l" t="t" r="r" b="b"/>
                  <a:pathLst>
                    <a:path w="2327" h="2327" extrusionOk="0">
                      <a:moveTo>
                        <a:pt x="1163" y="0"/>
                      </a:moveTo>
                      <a:cubicBezTo>
                        <a:pt x="520" y="0"/>
                        <a:pt x="0" y="522"/>
                        <a:pt x="0" y="1163"/>
                      </a:cubicBezTo>
                      <a:cubicBezTo>
                        <a:pt x="0" y="1806"/>
                        <a:pt x="520" y="2327"/>
                        <a:pt x="1163" y="2327"/>
                      </a:cubicBezTo>
                      <a:cubicBezTo>
                        <a:pt x="1805" y="2327"/>
                        <a:pt x="2327" y="1806"/>
                        <a:pt x="2327" y="1163"/>
                      </a:cubicBezTo>
                      <a:cubicBezTo>
                        <a:pt x="2327" y="522"/>
                        <a:pt x="1805" y="0"/>
                        <a:pt x="1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2"/>
                <p:cNvSpPr/>
                <p:nvPr/>
              </p:nvSpPr>
              <p:spPr>
                <a:xfrm>
                  <a:off x="1927599" y="4073741"/>
                  <a:ext cx="753881" cy="754284"/>
                </a:xfrm>
                <a:custGeom>
                  <a:avLst/>
                  <a:gdLst/>
                  <a:ahLst/>
                  <a:cxnLst/>
                  <a:rect l="l" t="t" r="r" b="b"/>
                  <a:pathLst>
                    <a:path w="11231" h="11237" extrusionOk="0">
                      <a:moveTo>
                        <a:pt x="5618" y="1880"/>
                      </a:moveTo>
                      <a:cubicBezTo>
                        <a:pt x="7680" y="1880"/>
                        <a:pt x="9357" y="3551"/>
                        <a:pt x="9357" y="5618"/>
                      </a:cubicBezTo>
                      <a:cubicBezTo>
                        <a:pt x="9357" y="7686"/>
                        <a:pt x="7680" y="9362"/>
                        <a:pt x="5618" y="9362"/>
                      </a:cubicBezTo>
                      <a:cubicBezTo>
                        <a:pt x="3552" y="9362"/>
                        <a:pt x="1875" y="7686"/>
                        <a:pt x="1875" y="5618"/>
                      </a:cubicBezTo>
                      <a:cubicBezTo>
                        <a:pt x="1875" y="3551"/>
                        <a:pt x="3552" y="1880"/>
                        <a:pt x="5618" y="1880"/>
                      </a:cubicBezTo>
                      <a:close/>
                      <a:moveTo>
                        <a:pt x="5618" y="1"/>
                      </a:moveTo>
                      <a:cubicBezTo>
                        <a:pt x="2513" y="1"/>
                        <a:pt x="1" y="2518"/>
                        <a:pt x="1" y="5618"/>
                      </a:cubicBezTo>
                      <a:cubicBezTo>
                        <a:pt x="1" y="8719"/>
                        <a:pt x="2513" y="11236"/>
                        <a:pt x="5618" y="11236"/>
                      </a:cubicBezTo>
                      <a:cubicBezTo>
                        <a:pt x="8719" y="11236"/>
                        <a:pt x="11231" y="8719"/>
                        <a:pt x="11231" y="5618"/>
                      </a:cubicBezTo>
                      <a:cubicBezTo>
                        <a:pt x="11231" y="2518"/>
                        <a:pt x="8719"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2"/>
                <p:cNvSpPr/>
                <p:nvPr/>
              </p:nvSpPr>
              <p:spPr>
                <a:xfrm>
                  <a:off x="2053459" y="4199938"/>
                  <a:ext cx="502229" cy="501759"/>
                </a:xfrm>
                <a:custGeom>
                  <a:avLst/>
                  <a:gdLst/>
                  <a:ahLst/>
                  <a:cxnLst/>
                  <a:rect l="l" t="t" r="r" b="b"/>
                  <a:pathLst>
                    <a:path w="7482" h="7475" extrusionOk="0">
                      <a:moveTo>
                        <a:pt x="3744" y="0"/>
                      </a:moveTo>
                      <a:cubicBezTo>
                        <a:pt x="1674" y="0"/>
                        <a:pt x="0" y="1674"/>
                        <a:pt x="0" y="3738"/>
                      </a:cubicBezTo>
                      <a:cubicBezTo>
                        <a:pt x="0" y="5803"/>
                        <a:pt x="1674" y="7475"/>
                        <a:pt x="3744" y="7475"/>
                      </a:cubicBezTo>
                      <a:cubicBezTo>
                        <a:pt x="5808" y="7475"/>
                        <a:pt x="7482" y="5803"/>
                        <a:pt x="7482" y="3738"/>
                      </a:cubicBezTo>
                      <a:cubicBezTo>
                        <a:pt x="7482" y="1674"/>
                        <a:pt x="5808" y="0"/>
                        <a:pt x="37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2"/>
                <p:cNvSpPr/>
                <p:nvPr/>
              </p:nvSpPr>
              <p:spPr>
                <a:xfrm>
                  <a:off x="3023092" y="3173647"/>
                  <a:ext cx="1434260" cy="568549"/>
                </a:xfrm>
                <a:custGeom>
                  <a:avLst/>
                  <a:gdLst/>
                  <a:ahLst/>
                  <a:cxnLst/>
                  <a:rect l="l" t="t" r="r" b="b"/>
                  <a:pathLst>
                    <a:path w="21367" h="8470" extrusionOk="0">
                      <a:moveTo>
                        <a:pt x="7631" y="0"/>
                      </a:moveTo>
                      <a:lnTo>
                        <a:pt x="4619" y="92"/>
                      </a:lnTo>
                      <a:lnTo>
                        <a:pt x="1" y="7602"/>
                      </a:lnTo>
                      <a:lnTo>
                        <a:pt x="2939" y="7722"/>
                      </a:lnTo>
                      <a:lnTo>
                        <a:pt x="7631" y="0"/>
                      </a:lnTo>
                      <a:close/>
                      <a:moveTo>
                        <a:pt x="8667" y="45"/>
                      </a:moveTo>
                      <a:lnTo>
                        <a:pt x="4346" y="7722"/>
                      </a:lnTo>
                      <a:lnTo>
                        <a:pt x="5323" y="7845"/>
                      </a:lnTo>
                      <a:lnTo>
                        <a:pt x="9854" y="153"/>
                      </a:lnTo>
                      <a:lnTo>
                        <a:pt x="8667" y="45"/>
                      </a:lnTo>
                      <a:close/>
                      <a:moveTo>
                        <a:pt x="18583" y="2106"/>
                      </a:moveTo>
                      <a:cubicBezTo>
                        <a:pt x="18570" y="2106"/>
                        <a:pt x="18558" y="2107"/>
                        <a:pt x="18546" y="2107"/>
                      </a:cubicBezTo>
                      <a:lnTo>
                        <a:pt x="14796" y="8328"/>
                      </a:lnTo>
                      <a:lnTo>
                        <a:pt x="17873" y="8469"/>
                      </a:lnTo>
                      <a:lnTo>
                        <a:pt x="21367" y="3114"/>
                      </a:lnTo>
                      <a:cubicBezTo>
                        <a:pt x="21367" y="3114"/>
                        <a:pt x="19295" y="2106"/>
                        <a:pt x="18583" y="21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2"/>
                <p:cNvSpPr/>
                <p:nvPr/>
              </p:nvSpPr>
              <p:spPr>
                <a:xfrm>
                  <a:off x="1356761" y="3544049"/>
                  <a:ext cx="4901669" cy="531160"/>
                </a:xfrm>
                <a:custGeom>
                  <a:avLst/>
                  <a:gdLst/>
                  <a:ahLst/>
                  <a:cxnLst/>
                  <a:rect l="l" t="t" r="r" b="b"/>
                  <a:pathLst>
                    <a:path w="73023" h="7913" extrusionOk="0">
                      <a:moveTo>
                        <a:pt x="4297" y="1"/>
                      </a:moveTo>
                      <a:cubicBezTo>
                        <a:pt x="4211" y="1"/>
                        <a:pt x="4119" y="13"/>
                        <a:pt x="4021" y="40"/>
                      </a:cubicBezTo>
                      <a:cubicBezTo>
                        <a:pt x="4021" y="40"/>
                        <a:pt x="1023" y="2782"/>
                        <a:pt x="845" y="6024"/>
                      </a:cubicBezTo>
                      <a:cubicBezTo>
                        <a:pt x="845" y="6024"/>
                        <a:pt x="1224" y="6137"/>
                        <a:pt x="1721" y="6137"/>
                      </a:cubicBezTo>
                      <a:cubicBezTo>
                        <a:pt x="2366" y="6137"/>
                        <a:pt x="3208" y="5948"/>
                        <a:pt x="3681" y="5079"/>
                      </a:cubicBezTo>
                      <a:cubicBezTo>
                        <a:pt x="4516" y="3538"/>
                        <a:pt x="5440" y="1911"/>
                        <a:pt x="5440" y="1559"/>
                      </a:cubicBezTo>
                      <a:cubicBezTo>
                        <a:pt x="5440" y="1158"/>
                        <a:pt x="5134" y="1"/>
                        <a:pt x="4297" y="1"/>
                      </a:cubicBezTo>
                      <a:close/>
                      <a:moveTo>
                        <a:pt x="66461" y="3737"/>
                      </a:moveTo>
                      <a:cubicBezTo>
                        <a:pt x="66342" y="3737"/>
                        <a:pt x="66252" y="3758"/>
                        <a:pt x="66200" y="3802"/>
                      </a:cubicBezTo>
                      <a:cubicBezTo>
                        <a:pt x="64974" y="4833"/>
                        <a:pt x="72537" y="7872"/>
                        <a:pt x="72537" y="7872"/>
                      </a:cubicBezTo>
                      <a:cubicBezTo>
                        <a:pt x="73022" y="6396"/>
                        <a:pt x="67813" y="3737"/>
                        <a:pt x="66461" y="3737"/>
                      </a:cubicBezTo>
                      <a:close/>
                      <a:moveTo>
                        <a:pt x="707" y="6604"/>
                      </a:moveTo>
                      <a:cubicBezTo>
                        <a:pt x="390" y="6604"/>
                        <a:pt x="110" y="6834"/>
                        <a:pt x="58" y="7158"/>
                      </a:cubicBezTo>
                      <a:cubicBezTo>
                        <a:pt x="0" y="7517"/>
                        <a:pt x="245" y="7856"/>
                        <a:pt x="604" y="7913"/>
                      </a:cubicBezTo>
                      <a:lnTo>
                        <a:pt x="813" y="6612"/>
                      </a:lnTo>
                      <a:cubicBezTo>
                        <a:pt x="777" y="6607"/>
                        <a:pt x="742" y="6604"/>
                        <a:pt x="707" y="660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2"/>
                <p:cNvSpPr/>
                <p:nvPr/>
              </p:nvSpPr>
              <p:spPr>
                <a:xfrm>
                  <a:off x="4133263" y="3934249"/>
                  <a:ext cx="275716" cy="531157"/>
                </a:xfrm>
                <a:custGeom>
                  <a:avLst/>
                  <a:gdLst/>
                  <a:ahLst/>
                  <a:cxnLst/>
                  <a:rect l="l" t="t" r="r" b="b"/>
                  <a:pathLst>
                    <a:path w="2955" h="5693" extrusionOk="0">
                      <a:moveTo>
                        <a:pt x="1278" y="0"/>
                      </a:moveTo>
                      <a:lnTo>
                        <a:pt x="0" y="3253"/>
                      </a:lnTo>
                      <a:lnTo>
                        <a:pt x="1545" y="3253"/>
                      </a:lnTo>
                      <a:lnTo>
                        <a:pt x="1012" y="5692"/>
                      </a:lnTo>
                      <a:lnTo>
                        <a:pt x="2609" y="2399"/>
                      </a:lnTo>
                      <a:lnTo>
                        <a:pt x="1438" y="2399"/>
                      </a:lnTo>
                      <a:lnTo>
                        <a:pt x="29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2"/>
                <p:cNvSpPr/>
                <p:nvPr/>
              </p:nvSpPr>
              <p:spPr>
                <a:xfrm>
                  <a:off x="2161129" y="3480816"/>
                  <a:ext cx="2973705" cy="430271"/>
                </a:xfrm>
                <a:custGeom>
                  <a:avLst/>
                  <a:gdLst/>
                  <a:ahLst/>
                  <a:cxnLst/>
                  <a:rect l="l" t="t" r="r" b="b"/>
                  <a:pathLst>
                    <a:path w="44301" h="6410" extrusionOk="0">
                      <a:moveTo>
                        <a:pt x="498" y="1"/>
                      </a:moveTo>
                      <a:cubicBezTo>
                        <a:pt x="498" y="1"/>
                        <a:pt x="0" y="432"/>
                        <a:pt x="498" y="944"/>
                      </a:cubicBezTo>
                      <a:cubicBezTo>
                        <a:pt x="996" y="1454"/>
                        <a:pt x="3373" y="3228"/>
                        <a:pt x="4480" y="3337"/>
                      </a:cubicBezTo>
                      <a:cubicBezTo>
                        <a:pt x="5465" y="3433"/>
                        <a:pt x="32184" y="5263"/>
                        <a:pt x="39437" y="5263"/>
                      </a:cubicBezTo>
                      <a:cubicBezTo>
                        <a:pt x="40330" y="5263"/>
                        <a:pt x="40928" y="5235"/>
                        <a:pt x="41147" y="5173"/>
                      </a:cubicBezTo>
                      <a:cubicBezTo>
                        <a:pt x="43138" y="4606"/>
                        <a:pt x="44300" y="3601"/>
                        <a:pt x="43802" y="3026"/>
                      </a:cubicBezTo>
                      <a:lnTo>
                        <a:pt x="43582" y="2952"/>
                      </a:lnTo>
                      <a:cubicBezTo>
                        <a:pt x="43582" y="2952"/>
                        <a:pt x="42806" y="3445"/>
                        <a:pt x="41313" y="4046"/>
                      </a:cubicBezTo>
                      <a:cubicBezTo>
                        <a:pt x="41125" y="4122"/>
                        <a:pt x="40430" y="4155"/>
                        <a:pt x="39356" y="4155"/>
                      </a:cubicBezTo>
                      <a:cubicBezTo>
                        <a:pt x="31894" y="4155"/>
                        <a:pt x="6144" y="2561"/>
                        <a:pt x="5032" y="2561"/>
                      </a:cubicBezTo>
                      <a:cubicBezTo>
                        <a:pt x="3859" y="2561"/>
                        <a:pt x="1273" y="381"/>
                        <a:pt x="880" y="45"/>
                      </a:cubicBezTo>
                      <a:lnTo>
                        <a:pt x="498" y="1"/>
                      </a:lnTo>
                      <a:close/>
                      <a:moveTo>
                        <a:pt x="9835" y="5443"/>
                      </a:moveTo>
                      <a:cubicBezTo>
                        <a:pt x="9301" y="5443"/>
                        <a:pt x="8869" y="5875"/>
                        <a:pt x="8869" y="6409"/>
                      </a:cubicBezTo>
                      <a:lnTo>
                        <a:pt x="12842" y="6409"/>
                      </a:lnTo>
                      <a:cubicBezTo>
                        <a:pt x="12842" y="5875"/>
                        <a:pt x="12409" y="5443"/>
                        <a:pt x="11876" y="5443"/>
                      </a:cubicBezTo>
                      <a:close/>
                      <a:moveTo>
                        <a:pt x="25324" y="5443"/>
                      </a:moveTo>
                      <a:cubicBezTo>
                        <a:pt x="24791" y="5443"/>
                        <a:pt x="24357" y="5875"/>
                        <a:pt x="24357" y="6409"/>
                      </a:cubicBezTo>
                      <a:lnTo>
                        <a:pt x="28332" y="6409"/>
                      </a:lnTo>
                      <a:cubicBezTo>
                        <a:pt x="28332" y="5875"/>
                        <a:pt x="27900" y="5443"/>
                        <a:pt x="27365" y="54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2"/>
                <p:cNvSpPr/>
                <p:nvPr/>
              </p:nvSpPr>
              <p:spPr>
                <a:xfrm>
                  <a:off x="2559118" y="3714348"/>
                  <a:ext cx="3542388" cy="900616"/>
                </a:xfrm>
                <a:custGeom>
                  <a:avLst/>
                  <a:gdLst/>
                  <a:ahLst/>
                  <a:cxnLst/>
                  <a:rect l="l" t="t" r="r" b="b"/>
                  <a:pathLst>
                    <a:path w="52773" h="13417" extrusionOk="0">
                      <a:moveTo>
                        <a:pt x="501" y="0"/>
                      </a:moveTo>
                      <a:cubicBezTo>
                        <a:pt x="147" y="749"/>
                        <a:pt x="1" y="1794"/>
                        <a:pt x="638" y="3121"/>
                      </a:cubicBezTo>
                      <a:cubicBezTo>
                        <a:pt x="1255" y="4405"/>
                        <a:pt x="1867" y="5176"/>
                        <a:pt x="2360" y="5796"/>
                      </a:cubicBezTo>
                      <a:cubicBezTo>
                        <a:pt x="2942" y="6529"/>
                        <a:pt x="3364" y="7059"/>
                        <a:pt x="3519" y="8058"/>
                      </a:cubicBezTo>
                      <a:cubicBezTo>
                        <a:pt x="3814" y="9961"/>
                        <a:pt x="3711" y="11492"/>
                        <a:pt x="3710" y="11506"/>
                      </a:cubicBezTo>
                      <a:lnTo>
                        <a:pt x="3690" y="11787"/>
                      </a:lnTo>
                      <a:lnTo>
                        <a:pt x="30827" y="11787"/>
                      </a:lnTo>
                      <a:cubicBezTo>
                        <a:pt x="32238" y="11787"/>
                        <a:pt x="33504" y="10933"/>
                        <a:pt x="33996" y="9615"/>
                      </a:cubicBezTo>
                      <a:cubicBezTo>
                        <a:pt x="34582" y="7988"/>
                        <a:pt x="34819" y="4962"/>
                        <a:pt x="34114" y="1778"/>
                      </a:cubicBezTo>
                      <a:lnTo>
                        <a:pt x="34114" y="1778"/>
                      </a:lnTo>
                      <a:cubicBezTo>
                        <a:pt x="33951" y="1781"/>
                        <a:pt x="33772" y="1784"/>
                        <a:pt x="33581" y="1784"/>
                      </a:cubicBezTo>
                      <a:cubicBezTo>
                        <a:pt x="34401" y="5336"/>
                        <a:pt x="33916" y="8295"/>
                        <a:pt x="33489" y="9479"/>
                      </a:cubicBezTo>
                      <a:cubicBezTo>
                        <a:pt x="33092" y="10546"/>
                        <a:pt x="32020" y="11263"/>
                        <a:pt x="30827" y="11263"/>
                      </a:cubicBezTo>
                      <a:lnTo>
                        <a:pt x="17887" y="11263"/>
                      </a:lnTo>
                      <a:lnTo>
                        <a:pt x="17641" y="1093"/>
                      </a:lnTo>
                      <a:cubicBezTo>
                        <a:pt x="17463" y="1082"/>
                        <a:pt x="17283" y="1072"/>
                        <a:pt x="17105" y="1062"/>
                      </a:cubicBezTo>
                      <a:lnTo>
                        <a:pt x="17105" y="1062"/>
                      </a:lnTo>
                      <a:lnTo>
                        <a:pt x="17363" y="11232"/>
                      </a:lnTo>
                      <a:lnTo>
                        <a:pt x="17363" y="11263"/>
                      </a:lnTo>
                      <a:lnTo>
                        <a:pt x="4246" y="11263"/>
                      </a:lnTo>
                      <a:cubicBezTo>
                        <a:pt x="4263" y="10727"/>
                        <a:pt x="4268" y="9478"/>
                        <a:pt x="4035" y="7978"/>
                      </a:cubicBezTo>
                      <a:cubicBezTo>
                        <a:pt x="3860" y="6841"/>
                        <a:pt x="3378" y="6237"/>
                        <a:pt x="2769" y="5470"/>
                      </a:cubicBezTo>
                      <a:cubicBezTo>
                        <a:pt x="2268" y="4840"/>
                        <a:pt x="1700" y="4125"/>
                        <a:pt x="1111" y="2895"/>
                      </a:cubicBezTo>
                      <a:cubicBezTo>
                        <a:pt x="503" y="1631"/>
                        <a:pt x="701" y="680"/>
                        <a:pt x="1058" y="40"/>
                      </a:cubicBezTo>
                      <a:cubicBezTo>
                        <a:pt x="863" y="26"/>
                        <a:pt x="677" y="13"/>
                        <a:pt x="501" y="0"/>
                      </a:cubicBezTo>
                      <a:close/>
                      <a:moveTo>
                        <a:pt x="43606" y="2398"/>
                      </a:moveTo>
                      <a:cubicBezTo>
                        <a:pt x="41359" y="2398"/>
                        <a:pt x="39539" y="3123"/>
                        <a:pt x="38184" y="4559"/>
                      </a:cubicBezTo>
                      <a:cubicBezTo>
                        <a:pt x="35165" y="7760"/>
                        <a:pt x="35571" y="13365"/>
                        <a:pt x="35578" y="13417"/>
                      </a:cubicBezTo>
                      <a:lnTo>
                        <a:pt x="36095" y="13338"/>
                      </a:lnTo>
                      <a:cubicBezTo>
                        <a:pt x="36088" y="13285"/>
                        <a:pt x="35711" y="7856"/>
                        <a:pt x="38630" y="4850"/>
                      </a:cubicBezTo>
                      <a:cubicBezTo>
                        <a:pt x="39875" y="3567"/>
                        <a:pt x="41548" y="2922"/>
                        <a:pt x="43615" y="2922"/>
                      </a:cubicBezTo>
                      <a:cubicBezTo>
                        <a:pt x="43965" y="2922"/>
                        <a:pt x="44326" y="2940"/>
                        <a:pt x="44698" y="2977"/>
                      </a:cubicBezTo>
                      <a:cubicBezTo>
                        <a:pt x="46945" y="3202"/>
                        <a:pt x="48696" y="4074"/>
                        <a:pt x="49904" y="5569"/>
                      </a:cubicBezTo>
                      <a:cubicBezTo>
                        <a:pt x="52226" y="8447"/>
                        <a:pt x="51772" y="12719"/>
                        <a:pt x="51768" y="12761"/>
                      </a:cubicBezTo>
                      <a:lnTo>
                        <a:pt x="52287" y="12820"/>
                      </a:lnTo>
                      <a:cubicBezTo>
                        <a:pt x="52308" y="12637"/>
                        <a:pt x="52773" y="8295"/>
                        <a:pt x="50312" y="5243"/>
                      </a:cubicBezTo>
                      <a:cubicBezTo>
                        <a:pt x="49014" y="3634"/>
                        <a:pt x="47143" y="2696"/>
                        <a:pt x="44750" y="2457"/>
                      </a:cubicBezTo>
                      <a:cubicBezTo>
                        <a:pt x="44357" y="2418"/>
                        <a:pt x="43976" y="2398"/>
                        <a:pt x="43606" y="23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2"/>
                <p:cNvSpPr/>
                <p:nvPr/>
              </p:nvSpPr>
              <p:spPr>
                <a:xfrm>
                  <a:off x="2226510" y="4372922"/>
                  <a:ext cx="156133" cy="156200"/>
                </a:xfrm>
                <a:custGeom>
                  <a:avLst/>
                  <a:gdLst/>
                  <a:ahLst/>
                  <a:cxnLst/>
                  <a:rect l="l" t="t" r="r" b="b"/>
                  <a:pathLst>
                    <a:path w="2326" h="2327" extrusionOk="0">
                      <a:moveTo>
                        <a:pt x="1162" y="0"/>
                      </a:moveTo>
                      <a:cubicBezTo>
                        <a:pt x="520" y="0"/>
                        <a:pt x="0" y="522"/>
                        <a:pt x="0" y="1163"/>
                      </a:cubicBezTo>
                      <a:cubicBezTo>
                        <a:pt x="0" y="1807"/>
                        <a:pt x="520" y="2327"/>
                        <a:pt x="1162" y="2327"/>
                      </a:cubicBezTo>
                      <a:cubicBezTo>
                        <a:pt x="1805" y="2327"/>
                        <a:pt x="2325" y="1807"/>
                        <a:pt x="2325" y="1163"/>
                      </a:cubicBezTo>
                      <a:cubicBezTo>
                        <a:pt x="2325" y="522"/>
                        <a:pt x="1805" y="0"/>
                        <a:pt x="11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2"/>
                <p:cNvSpPr/>
                <p:nvPr/>
              </p:nvSpPr>
              <p:spPr>
                <a:xfrm>
                  <a:off x="2640072" y="3179755"/>
                  <a:ext cx="2216266" cy="675546"/>
                </a:xfrm>
                <a:custGeom>
                  <a:avLst/>
                  <a:gdLst/>
                  <a:ahLst/>
                  <a:cxnLst/>
                  <a:rect l="l" t="t" r="r" b="b"/>
                  <a:pathLst>
                    <a:path w="33017" h="10064" extrusionOk="0">
                      <a:moveTo>
                        <a:pt x="5028" y="784"/>
                      </a:moveTo>
                      <a:lnTo>
                        <a:pt x="3560" y="1118"/>
                      </a:lnTo>
                      <a:lnTo>
                        <a:pt x="1" y="7146"/>
                      </a:lnTo>
                      <a:lnTo>
                        <a:pt x="3233" y="7325"/>
                      </a:lnTo>
                      <a:lnTo>
                        <a:pt x="3233" y="7325"/>
                      </a:lnTo>
                      <a:lnTo>
                        <a:pt x="2821" y="4486"/>
                      </a:lnTo>
                      <a:lnTo>
                        <a:pt x="5028" y="784"/>
                      </a:lnTo>
                      <a:close/>
                      <a:moveTo>
                        <a:pt x="14988" y="1"/>
                      </a:moveTo>
                      <a:lnTo>
                        <a:pt x="15478" y="7988"/>
                      </a:lnTo>
                      <a:lnTo>
                        <a:pt x="16661" y="8049"/>
                      </a:lnTo>
                      <a:lnTo>
                        <a:pt x="16142" y="124"/>
                      </a:lnTo>
                      <a:lnTo>
                        <a:pt x="14988" y="1"/>
                      </a:lnTo>
                      <a:close/>
                      <a:moveTo>
                        <a:pt x="30030" y="4486"/>
                      </a:moveTo>
                      <a:cubicBezTo>
                        <a:pt x="30030" y="4834"/>
                        <a:pt x="31893" y="8639"/>
                        <a:pt x="31893" y="8639"/>
                      </a:cubicBezTo>
                      <a:lnTo>
                        <a:pt x="33016" y="8639"/>
                      </a:lnTo>
                      <a:lnTo>
                        <a:pt x="31524" y="5012"/>
                      </a:lnTo>
                      <a:lnTo>
                        <a:pt x="30030" y="4486"/>
                      </a:lnTo>
                      <a:close/>
                      <a:moveTo>
                        <a:pt x="29291" y="6692"/>
                      </a:moveTo>
                      <a:cubicBezTo>
                        <a:pt x="28904" y="6692"/>
                        <a:pt x="28511" y="6744"/>
                        <a:pt x="28150" y="6807"/>
                      </a:cubicBezTo>
                      <a:cubicBezTo>
                        <a:pt x="27832" y="6862"/>
                        <a:pt x="27630" y="7064"/>
                        <a:pt x="27505" y="7335"/>
                      </a:cubicBezTo>
                      <a:cubicBezTo>
                        <a:pt x="27003" y="8432"/>
                        <a:pt x="27927" y="9661"/>
                        <a:pt x="29125" y="9661"/>
                      </a:cubicBezTo>
                      <a:cubicBezTo>
                        <a:pt x="29144" y="9661"/>
                        <a:pt x="29163" y="9661"/>
                        <a:pt x="29182" y="9660"/>
                      </a:cubicBezTo>
                      <a:cubicBezTo>
                        <a:pt x="29743" y="9642"/>
                        <a:pt x="30337" y="9576"/>
                        <a:pt x="30791" y="9408"/>
                      </a:cubicBezTo>
                      <a:lnTo>
                        <a:pt x="30791" y="9408"/>
                      </a:lnTo>
                      <a:lnTo>
                        <a:pt x="31224" y="9856"/>
                      </a:lnTo>
                      <a:cubicBezTo>
                        <a:pt x="31364" y="10000"/>
                        <a:pt x="31540" y="10064"/>
                        <a:pt x="31712" y="10064"/>
                      </a:cubicBezTo>
                      <a:cubicBezTo>
                        <a:pt x="32091" y="10064"/>
                        <a:pt x="32455" y="9757"/>
                        <a:pt x="32389" y="9323"/>
                      </a:cubicBezTo>
                      <a:cubicBezTo>
                        <a:pt x="32351" y="9070"/>
                        <a:pt x="32214" y="8976"/>
                        <a:pt x="32214" y="8976"/>
                      </a:cubicBezTo>
                      <a:lnTo>
                        <a:pt x="31524" y="8315"/>
                      </a:lnTo>
                      <a:lnTo>
                        <a:pt x="31524" y="8315"/>
                      </a:lnTo>
                      <a:cubicBezTo>
                        <a:pt x="31524" y="8315"/>
                        <a:pt x="31524" y="8315"/>
                        <a:pt x="31524" y="8315"/>
                      </a:cubicBezTo>
                      <a:cubicBezTo>
                        <a:pt x="31207" y="7020"/>
                        <a:pt x="30266" y="6692"/>
                        <a:pt x="29291" y="66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3" name="Google Shape;393;p42"/>
            <p:cNvSpPr/>
            <p:nvPr/>
          </p:nvSpPr>
          <p:spPr>
            <a:xfrm flipH="1">
              <a:off x="884242" y="3313775"/>
              <a:ext cx="1354239" cy="320941"/>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2"/>
            <p:cNvSpPr/>
            <p:nvPr/>
          </p:nvSpPr>
          <p:spPr>
            <a:xfrm flipH="1">
              <a:off x="-250093" y="2817138"/>
              <a:ext cx="870506" cy="246903"/>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 name="Google Shape;395;p42"/>
          <p:cNvSpPr/>
          <p:nvPr/>
        </p:nvSpPr>
        <p:spPr>
          <a:xfrm flipH="1">
            <a:off x="7160406" y="2900237"/>
            <a:ext cx="806273" cy="191075"/>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45"/>
          <p:cNvSpPr/>
          <p:nvPr/>
        </p:nvSpPr>
        <p:spPr>
          <a:xfrm flipH="1">
            <a:off x="5516805" y="2224474"/>
            <a:ext cx="1064122" cy="309598"/>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45"/>
          <p:cNvGrpSpPr/>
          <p:nvPr/>
        </p:nvGrpSpPr>
        <p:grpSpPr>
          <a:xfrm flipH="1">
            <a:off x="5171153" y="2859195"/>
            <a:ext cx="4276499" cy="2284315"/>
            <a:chOff x="-481288" y="2237993"/>
            <a:chExt cx="5439455" cy="2905513"/>
          </a:xfrm>
        </p:grpSpPr>
        <p:sp>
          <p:nvSpPr>
            <p:cNvPr id="517" name="Google Shape;517;p45"/>
            <p:cNvSpPr/>
            <p:nvPr/>
          </p:nvSpPr>
          <p:spPr>
            <a:xfrm flipH="1">
              <a:off x="-481288" y="2237993"/>
              <a:ext cx="5439455" cy="2905430"/>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5"/>
            <p:cNvSpPr/>
            <p:nvPr/>
          </p:nvSpPr>
          <p:spPr>
            <a:xfrm flipH="1">
              <a:off x="-330472" y="2925914"/>
              <a:ext cx="5002279" cy="2217592"/>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 name="Google Shape;519;p45"/>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5"/>
          <p:cNvSpPr txBox="1">
            <a:spLocks noGrp="1"/>
          </p:cNvSpPr>
          <p:nvPr>
            <p:ph type="title"/>
          </p:nvPr>
        </p:nvSpPr>
        <p:spPr>
          <a:xfrm>
            <a:off x="713225" y="566047"/>
            <a:ext cx="771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About </a:t>
            </a:r>
            <a:endParaRPr sz="3200" dirty="0"/>
          </a:p>
        </p:txBody>
      </p:sp>
      <p:sp>
        <p:nvSpPr>
          <p:cNvPr id="521" name="Google Shape;521;p45"/>
          <p:cNvSpPr txBox="1">
            <a:spLocks noGrp="1"/>
          </p:cNvSpPr>
          <p:nvPr>
            <p:ph type="body" idx="1"/>
          </p:nvPr>
        </p:nvSpPr>
        <p:spPr>
          <a:xfrm>
            <a:off x="713100" y="2224475"/>
            <a:ext cx="3858900" cy="192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t>In this project, we will provide the user with the purchase of cars. Also, in the event of a car breakdown, the user can reserve a vehicle to carry cars, and if the cause of the malfunction is running out of fuel, he can buy fuel through the website</a:t>
            </a:r>
            <a:endParaRPr sz="1600" dirty="0"/>
          </a:p>
        </p:txBody>
      </p:sp>
      <p:sp>
        <p:nvSpPr>
          <p:cNvPr id="522" name="Google Shape;522;p45"/>
          <p:cNvSpPr/>
          <p:nvPr/>
        </p:nvSpPr>
        <p:spPr>
          <a:xfrm flipH="1">
            <a:off x="7552626" y="2859209"/>
            <a:ext cx="1064122" cy="309598"/>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45"/>
          <p:cNvGrpSpPr/>
          <p:nvPr/>
        </p:nvGrpSpPr>
        <p:grpSpPr>
          <a:xfrm>
            <a:off x="7424758" y="3374659"/>
            <a:ext cx="3714986" cy="1701907"/>
            <a:chOff x="3764850" y="4321538"/>
            <a:chExt cx="1275050" cy="584125"/>
          </a:xfrm>
        </p:grpSpPr>
        <p:sp>
          <p:nvSpPr>
            <p:cNvPr id="524" name="Google Shape;524;p45"/>
            <p:cNvSpPr/>
            <p:nvPr/>
          </p:nvSpPr>
          <p:spPr>
            <a:xfrm>
              <a:off x="3764850" y="4321538"/>
              <a:ext cx="1275050" cy="516550"/>
            </a:xfrm>
            <a:custGeom>
              <a:avLst/>
              <a:gdLst/>
              <a:ahLst/>
              <a:cxnLst/>
              <a:rect l="l" t="t" r="r" b="b"/>
              <a:pathLst>
                <a:path w="51002" h="20662" extrusionOk="0">
                  <a:moveTo>
                    <a:pt x="14085" y="7130"/>
                  </a:moveTo>
                  <a:lnTo>
                    <a:pt x="14114" y="7146"/>
                  </a:lnTo>
                  <a:cubicBezTo>
                    <a:pt x="14098" y="7147"/>
                    <a:pt x="14082" y="7148"/>
                    <a:pt x="14066" y="7149"/>
                  </a:cubicBezTo>
                  <a:lnTo>
                    <a:pt x="14066" y="7149"/>
                  </a:lnTo>
                  <a:cubicBezTo>
                    <a:pt x="14072" y="7143"/>
                    <a:pt x="14078" y="7136"/>
                    <a:pt x="14085" y="7130"/>
                  </a:cubicBezTo>
                  <a:close/>
                  <a:moveTo>
                    <a:pt x="32915" y="0"/>
                  </a:moveTo>
                  <a:cubicBezTo>
                    <a:pt x="29975" y="0"/>
                    <a:pt x="26590" y="174"/>
                    <a:pt x="22841" y="633"/>
                  </a:cubicBezTo>
                  <a:cubicBezTo>
                    <a:pt x="22841" y="633"/>
                    <a:pt x="18791" y="2383"/>
                    <a:pt x="14085" y="7130"/>
                  </a:cubicBezTo>
                  <a:lnTo>
                    <a:pt x="14085" y="7130"/>
                  </a:lnTo>
                  <a:lnTo>
                    <a:pt x="4695" y="2042"/>
                  </a:lnTo>
                  <a:lnTo>
                    <a:pt x="5544" y="2956"/>
                  </a:lnTo>
                  <a:cubicBezTo>
                    <a:pt x="5544" y="2956"/>
                    <a:pt x="10013" y="7158"/>
                    <a:pt x="13778" y="7158"/>
                  </a:cubicBezTo>
                  <a:cubicBezTo>
                    <a:pt x="13874" y="7158"/>
                    <a:pt x="13970" y="7155"/>
                    <a:pt x="14066" y="7149"/>
                  </a:cubicBezTo>
                  <a:lnTo>
                    <a:pt x="14066" y="7149"/>
                  </a:lnTo>
                  <a:cubicBezTo>
                    <a:pt x="14063" y="7152"/>
                    <a:pt x="14059" y="7155"/>
                    <a:pt x="14056" y="7159"/>
                  </a:cubicBezTo>
                  <a:cubicBezTo>
                    <a:pt x="14056" y="7159"/>
                    <a:pt x="3515" y="7962"/>
                    <a:pt x="1858" y="13483"/>
                  </a:cubicBezTo>
                  <a:cubicBezTo>
                    <a:pt x="1858" y="13483"/>
                    <a:pt x="929" y="13483"/>
                    <a:pt x="778" y="14487"/>
                  </a:cubicBezTo>
                  <a:lnTo>
                    <a:pt x="778" y="17738"/>
                  </a:lnTo>
                  <a:lnTo>
                    <a:pt x="778" y="19030"/>
                  </a:lnTo>
                  <a:cubicBezTo>
                    <a:pt x="348" y="19030"/>
                    <a:pt x="1" y="19378"/>
                    <a:pt x="1" y="19808"/>
                  </a:cubicBezTo>
                  <a:lnTo>
                    <a:pt x="1" y="19883"/>
                  </a:lnTo>
                  <a:cubicBezTo>
                    <a:pt x="1" y="20312"/>
                    <a:pt x="348" y="20661"/>
                    <a:pt x="778" y="20661"/>
                  </a:cubicBezTo>
                  <a:lnTo>
                    <a:pt x="49722" y="20661"/>
                  </a:lnTo>
                  <a:cubicBezTo>
                    <a:pt x="50429" y="20661"/>
                    <a:pt x="51001" y="20088"/>
                    <a:pt x="51001" y="19381"/>
                  </a:cubicBezTo>
                  <a:lnTo>
                    <a:pt x="51001" y="17775"/>
                  </a:lnTo>
                  <a:lnTo>
                    <a:pt x="51001" y="15959"/>
                  </a:lnTo>
                  <a:cubicBezTo>
                    <a:pt x="51001" y="15374"/>
                    <a:pt x="50642" y="14849"/>
                    <a:pt x="50098" y="14637"/>
                  </a:cubicBezTo>
                  <a:lnTo>
                    <a:pt x="50098" y="14502"/>
                  </a:lnTo>
                  <a:cubicBezTo>
                    <a:pt x="50098" y="12564"/>
                    <a:pt x="49729" y="10641"/>
                    <a:pt x="48976" y="8858"/>
                  </a:cubicBezTo>
                  <a:cubicBezTo>
                    <a:pt x="48737" y="8292"/>
                    <a:pt x="48454" y="7728"/>
                    <a:pt x="48124" y="7208"/>
                  </a:cubicBezTo>
                  <a:cubicBezTo>
                    <a:pt x="46651" y="4899"/>
                    <a:pt x="45714" y="2121"/>
                    <a:pt x="45714" y="2121"/>
                  </a:cubicBezTo>
                  <a:cubicBezTo>
                    <a:pt x="45714" y="2121"/>
                    <a:pt x="45664" y="1843"/>
                    <a:pt x="45380" y="1536"/>
                  </a:cubicBezTo>
                  <a:cubicBezTo>
                    <a:pt x="44999" y="1125"/>
                    <a:pt x="40398" y="0"/>
                    <a:pt x="32915" y="0"/>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5"/>
            <p:cNvSpPr/>
            <p:nvPr/>
          </p:nvSpPr>
          <p:spPr>
            <a:xfrm>
              <a:off x="4277275" y="4378488"/>
              <a:ext cx="508825" cy="154225"/>
            </a:xfrm>
            <a:custGeom>
              <a:avLst/>
              <a:gdLst/>
              <a:ahLst/>
              <a:cxnLst/>
              <a:rect l="l" t="t" r="r" b="b"/>
              <a:pathLst>
                <a:path w="20353" h="6169" extrusionOk="0">
                  <a:moveTo>
                    <a:pt x="6931" y="0"/>
                  </a:moveTo>
                  <a:cubicBezTo>
                    <a:pt x="5849" y="1611"/>
                    <a:pt x="4555" y="3071"/>
                    <a:pt x="2895" y="4257"/>
                  </a:cubicBezTo>
                  <a:cubicBezTo>
                    <a:pt x="1944" y="4941"/>
                    <a:pt x="978" y="5578"/>
                    <a:pt x="0" y="6168"/>
                  </a:cubicBezTo>
                  <a:lnTo>
                    <a:pt x="4570" y="6168"/>
                  </a:lnTo>
                  <a:cubicBezTo>
                    <a:pt x="5193" y="5668"/>
                    <a:pt x="5789" y="5128"/>
                    <a:pt x="6358" y="4558"/>
                  </a:cubicBezTo>
                  <a:cubicBezTo>
                    <a:pt x="7646" y="3271"/>
                    <a:pt x="8620" y="1866"/>
                    <a:pt x="9800" y="482"/>
                  </a:cubicBezTo>
                  <a:cubicBezTo>
                    <a:pt x="9642" y="194"/>
                    <a:pt x="9339" y="0"/>
                    <a:pt x="8991" y="0"/>
                  </a:cubicBezTo>
                  <a:close/>
                  <a:moveTo>
                    <a:pt x="17746" y="0"/>
                  </a:moveTo>
                  <a:cubicBezTo>
                    <a:pt x="16730" y="1579"/>
                    <a:pt x="15506" y="3023"/>
                    <a:pt x="13838" y="4157"/>
                  </a:cubicBezTo>
                  <a:cubicBezTo>
                    <a:pt x="13040" y="4703"/>
                    <a:pt x="12225" y="5118"/>
                    <a:pt x="11403" y="5480"/>
                  </a:cubicBezTo>
                  <a:cubicBezTo>
                    <a:pt x="11420" y="5863"/>
                    <a:pt x="11732" y="6168"/>
                    <a:pt x="12117" y="6168"/>
                  </a:cubicBezTo>
                  <a:lnTo>
                    <a:pt x="14667" y="6168"/>
                  </a:lnTo>
                  <a:cubicBezTo>
                    <a:pt x="15852" y="5436"/>
                    <a:pt x="17057" y="4697"/>
                    <a:pt x="18306" y="3856"/>
                  </a:cubicBezTo>
                  <a:cubicBezTo>
                    <a:pt x="19209" y="3254"/>
                    <a:pt x="19911" y="2495"/>
                    <a:pt x="20353" y="1596"/>
                  </a:cubicBezTo>
                  <a:lnTo>
                    <a:pt x="19543" y="331"/>
                  </a:lnTo>
                  <a:cubicBezTo>
                    <a:pt x="19412" y="124"/>
                    <a:pt x="19184" y="0"/>
                    <a:pt x="18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5"/>
            <p:cNvSpPr/>
            <p:nvPr/>
          </p:nvSpPr>
          <p:spPr>
            <a:xfrm>
              <a:off x="4185775" y="4378488"/>
              <a:ext cx="798925" cy="154225"/>
            </a:xfrm>
            <a:custGeom>
              <a:avLst/>
              <a:gdLst/>
              <a:ahLst/>
              <a:cxnLst/>
              <a:rect l="l" t="t" r="r" b="b"/>
              <a:pathLst>
                <a:path w="31957" h="6169" extrusionOk="0">
                  <a:moveTo>
                    <a:pt x="15777" y="0"/>
                  </a:moveTo>
                  <a:cubicBezTo>
                    <a:pt x="15381" y="0"/>
                    <a:pt x="15061" y="322"/>
                    <a:pt x="15061" y="719"/>
                  </a:cubicBezTo>
                  <a:lnTo>
                    <a:pt x="15061" y="5449"/>
                  </a:lnTo>
                  <a:cubicBezTo>
                    <a:pt x="15061" y="5459"/>
                    <a:pt x="15061" y="5470"/>
                    <a:pt x="15063" y="5480"/>
                  </a:cubicBezTo>
                  <a:cubicBezTo>
                    <a:pt x="15885" y="5118"/>
                    <a:pt x="16700" y="4703"/>
                    <a:pt x="17498" y="4157"/>
                  </a:cubicBezTo>
                  <a:cubicBezTo>
                    <a:pt x="19166" y="3023"/>
                    <a:pt x="20390" y="1579"/>
                    <a:pt x="21406" y="0"/>
                  </a:cubicBezTo>
                  <a:close/>
                  <a:moveTo>
                    <a:pt x="24014" y="1596"/>
                  </a:moveTo>
                  <a:cubicBezTo>
                    <a:pt x="23571" y="2495"/>
                    <a:pt x="22869" y="3254"/>
                    <a:pt x="21966" y="3856"/>
                  </a:cubicBezTo>
                  <a:cubicBezTo>
                    <a:pt x="20717" y="4697"/>
                    <a:pt x="19512" y="5436"/>
                    <a:pt x="18327" y="6167"/>
                  </a:cubicBezTo>
                  <a:lnTo>
                    <a:pt x="25070" y="6167"/>
                  </a:lnTo>
                  <a:cubicBezTo>
                    <a:pt x="25466" y="6167"/>
                    <a:pt x="25787" y="5846"/>
                    <a:pt x="25787" y="5447"/>
                  </a:cubicBezTo>
                  <a:lnTo>
                    <a:pt x="25787" y="4575"/>
                  </a:lnTo>
                  <a:cubicBezTo>
                    <a:pt x="25787" y="4437"/>
                    <a:pt x="25747" y="4301"/>
                    <a:pt x="25672" y="4185"/>
                  </a:cubicBezTo>
                  <a:lnTo>
                    <a:pt x="24014" y="1596"/>
                  </a:lnTo>
                  <a:close/>
                  <a:moveTo>
                    <a:pt x="6773" y="0"/>
                  </a:moveTo>
                  <a:cubicBezTo>
                    <a:pt x="6636" y="0"/>
                    <a:pt x="6499" y="33"/>
                    <a:pt x="6374" y="92"/>
                  </a:cubicBezTo>
                  <a:cubicBezTo>
                    <a:pt x="4944" y="779"/>
                    <a:pt x="351" y="4965"/>
                    <a:pt x="154" y="5505"/>
                  </a:cubicBezTo>
                  <a:cubicBezTo>
                    <a:pt x="1" y="5924"/>
                    <a:pt x="370" y="6084"/>
                    <a:pt x="586" y="6140"/>
                  </a:cubicBezTo>
                  <a:cubicBezTo>
                    <a:pt x="660" y="6158"/>
                    <a:pt x="736" y="6168"/>
                    <a:pt x="812" y="6168"/>
                  </a:cubicBezTo>
                  <a:lnTo>
                    <a:pt x="3660" y="6168"/>
                  </a:lnTo>
                  <a:cubicBezTo>
                    <a:pt x="4638" y="5578"/>
                    <a:pt x="5604" y="4941"/>
                    <a:pt x="6555" y="4257"/>
                  </a:cubicBezTo>
                  <a:cubicBezTo>
                    <a:pt x="8215" y="3071"/>
                    <a:pt x="9509" y="1611"/>
                    <a:pt x="10591" y="0"/>
                  </a:cubicBezTo>
                  <a:close/>
                  <a:moveTo>
                    <a:pt x="13460" y="482"/>
                  </a:moveTo>
                  <a:cubicBezTo>
                    <a:pt x="12280" y="1866"/>
                    <a:pt x="11306" y="3271"/>
                    <a:pt x="10018" y="4558"/>
                  </a:cubicBezTo>
                  <a:cubicBezTo>
                    <a:pt x="9449" y="5128"/>
                    <a:pt x="8853" y="5668"/>
                    <a:pt x="8230" y="6168"/>
                  </a:cubicBezTo>
                  <a:lnTo>
                    <a:pt x="12661" y="6168"/>
                  </a:lnTo>
                  <a:cubicBezTo>
                    <a:pt x="13170" y="6168"/>
                    <a:pt x="13584" y="5753"/>
                    <a:pt x="13584" y="5240"/>
                  </a:cubicBezTo>
                  <a:lnTo>
                    <a:pt x="13584" y="1279"/>
                  </a:lnTo>
                  <a:cubicBezTo>
                    <a:pt x="13584" y="1128"/>
                    <a:pt x="13580" y="995"/>
                    <a:pt x="13573" y="876"/>
                  </a:cubicBezTo>
                  <a:cubicBezTo>
                    <a:pt x="13565" y="734"/>
                    <a:pt x="13525" y="599"/>
                    <a:pt x="13460" y="482"/>
                  </a:cubicBezTo>
                  <a:close/>
                  <a:moveTo>
                    <a:pt x="28998" y="181"/>
                  </a:moveTo>
                  <a:cubicBezTo>
                    <a:pt x="28998" y="181"/>
                    <a:pt x="28212" y="1713"/>
                    <a:pt x="29198" y="3655"/>
                  </a:cubicBezTo>
                  <a:cubicBezTo>
                    <a:pt x="30181" y="5596"/>
                    <a:pt x="31957" y="6168"/>
                    <a:pt x="31957" y="6168"/>
                  </a:cubicBezTo>
                  <a:lnTo>
                    <a:pt x="28998" y="18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5"/>
            <p:cNvSpPr/>
            <p:nvPr/>
          </p:nvSpPr>
          <p:spPr>
            <a:xfrm>
              <a:off x="4955250" y="4549338"/>
              <a:ext cx="53350" cy="64850"/>
            </a:xfrm>
            <a:custGeom>
              <a:avLst/>
              <a:gdLst/>
              <a:ahLst/>
              <a:cxnLst/>
              <a:rect l="l" t="t" r="r" b="b"/>
              <a:pathLst>
                <a:path w="2134" h="2594" extrusionOk="0">
                  <a:moveTo>
                    <a:pt x="628" y="0"/>
                  </a:moveTo>
                  <a:cubicBezTo>
                    <a:pt x="386" y="0"/>
                    <a:pt x="178" y="174"/>
                    <a:pt x="134" y="411"/>
                  </a:cubicBezTo>
                  <a:cubicBezTo>
                    <a:pt x="45" y="906"/>
                    <a:pt x="0" y="1699"/>
                    <a:pt x="556" y="1931"/>
                  </a:cubicBezTo>
                  <a:cubicBezTo>
                    <a:pt x="1378" y="2276"/>
                    <a:pt x="2133" y="2594"/>
                    <a:pt x="2133" y="2594"/>
                  </a:cubicBezTo>
                  <a:cubicBezTo>
                    <a:pt x="2133" y="2594"/>
                    <a:pt x="1962" y="782"/>
                    <a:pt x="1392" y="0"/>
                  </a:cubicBezTo>
                  <a:close/>
                </a:path>
              </a:pathLst>
            </a:custGeom>
            <a:solidFill>
              <a:srgbClr val="B4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5"/>
            <p:cNvSpPr/>
            <p:nvPr/>
          </p:nvSpPr>
          <p:spPr>
            <a:xfrm>
              <a:off x="3786800" y="4595538"/>
              <a:ext cx="1244925" cy="233125"/>
            </a:xfrm>
            <a:custGeom>
              <a:avLst/>
              <a:gdLst/>
              <a:ahLst/>
              <a:cxnLst/>
              <a:rect l="l" t="t" r="r" b="b"/>
              <a:pathLst>
                <a:path w="49797" h="9325" extrusionOk="0">
                  <a:moveTo>
                    <a:pt x="13676" y="1"/>
                  </a:moveTo>
                  <a:lnTo>
                    <a:pt x="13676" y="52"/>
                  </a:lnTo>
                  <a:lnTo>
                    <a:pt x="46819" y="52"/>
                  </a:lnTo>
                  <a:lnTo>
                    <a:pt x="46819" y="1"/>
                  </a:lnTo>
                  <a:close/>
                  <a:moveTo>
                    <a:pt x="7697" y="8"/>
                  </a:moveTo>
                  <a:cubicBezTo>
                    <a:pt x="6751" y="959"/>
                    <a:pt x="5294" y="2148"/>
                    <a:pt x="3714" y="2418"/>
                  </a:cubicBezTo>
                  <a:cubicBezTo>
                    <a:pt x="3482" y="2457"/>
                    <a:pt x="3275" y="2472"/>
                    <a:pt x="3093" y="2472"/>
                  </a:cubicBezTo>
                  <a:cubicBezTo>
                    <a:pt x="2536" y="2472"/>
                    <a:pt x="2224" y="2331"/>
                    <a:pt x="2220" y="2329"/>
                  </a:cubicBezTo>
                  <a:lnTo>
                    <a:pt x="2198" y="2374"/>
                  </a:lnTo>
                  <a:cubicBezTo>
                    <a:pt x="2215" y="2383"/>
                    <a:pt x="2525" y="2524"/>
                    <a:pt x="3086" y="2524"/>
                  </a:cubicBezTo>
                  <a:cubicBezTo>
                    <a:pt x="3270" y="2524"/>
                    <a:pt x="3482" y="2508"/>
                    <a:pt x="3718" y="2469"/>
                  </a:cubicBezTo>
                  <a:cubicBezTo>
                    <a:pt x="5312" y="2197"/>
                    <a:pt x="6781" y="1000"/>
                    <a:pt x="7732" y="43"/>
                  </a:cubicBezTo>
                  <a:lnTo>
                    <a:pt x="7697" y="8"/>
                  </a:lnTo>
                  <a:close/>
                  <a:moveTo>
                    <a:pt x="44631" y="2202"/>
                  </a:moveTo>
                  <a:lnTo>
                    <a:pt x="44621" y="2251"/>
                  </a:lnTo>
                  <a:cubicBezTo>
                    <a:pt x="44652" y="2257"/>
                    <a:pt x="47650" y="2886"/>
                    <a:pt x="48292" y="5971"/>
                  </a:cubicBezTo>
                  <a:lnTo>
                    <a:pt x="48340" y="5961"/>
                  </a:lnTo>
                  <a:cubicBezTo>
                    <a:pt x="47692" y="2843"/>
                    <a:pt x="44662" y="2207"/>
                    <a:pt x="44631" y="2202"/>
                  </a:cubicBezTo>
                  <a:close/>
                  <a:moveTo>
                    <a:pt x="16340" y="8403"/>
                  </a:moveTo>
                  <a:lnTo>
                    <a:pt x="16340" y="8452"/>
                  </a:lnTo>
                  <a:lnTo>
                    <a:pt x="36383" y="8452"/>
                  </a:lnTo>
                  <a:lnTo>
                    <a:pt x="36383" y="8403"/>
                  </a:lnTo>
                  <a:close/>
                  <a:moveTo>
                    <a:pt x="9943" y="2127"/>
                  </a:moveTo>
                  <a:cubicBezTo>
                    <a:pt x="7160" y="2465"/>
                    <a:pt x="5967" y="4162"/>
                    <a:pt x="5456" y="5525"/>
                  </a:cubicBezTo>
                  <a:cubicBezTo>
                    <a:pt x="4946" y="6889"/>
                    <a:pt x="4998" y="8199"/>
                    <a:pt x="5011" y="8403"/>
                  </a:cubicBezTo>
                  <a:lnTo>
                    <a:pt x="0" y="8403"/>
                  </a:lnTo>
                  <a:lnTo>
                    <a:pt x="0" y="8453"/>
                  </a:lnTo>
                  <a:lnTo>
                    <a:pt x="5065" y="8453"/>
                  </a:lnTo>
                  <a:lnTo>
                    <a:pt x="5065" y="8452"/>
                  </a:lnTo>
                  <a:lnTo>
                    <a:pt x="5062" y="8425"/>
                  </a:lnTo>
                  <a:cubicBezTo>
                    <a:pt x="5062" y="8411"/>
                    <a:pt x="4956" y="7006"/>
                    <a:pt x="5504" y="5542"/>
                  </a:cubicBezTo>
                  <a:cubicBezTo>
                    <a:pt x="6009" y="4192"/>
                    <a:pt x="7191" y="2511"/>
                    <a:pt x="9948" y="2176"/>
                  </a:cubicBezTo>
                  <a:lnTo>
                    <a:pt x="9943" y="2127"/>
                  </a:lnTo>
                  <a:close/>
                  <a:moveTo>
                    <a:pt x="49162" y="4189"/>
                  </a:moveTo>
                  <a:lnTo>
                    <a:pt x="49126" y="4224"/>
                  </a:lnTo>
                  <a:cubicBezTo>
                    <a:pt x="49133" y="4230"/>
                    <a:pt x="49746" y="4859"/>
                    <a:pt x="49746" y="5516"/>
                  </a:cubicBezTo>
                  <a:lnTo>
                    <a:pt x="49746" y="7894"/>
                  </a:lnTo>
                  <a:cubicBezTo>
                    <a:pt x="49746" y="8267"/>
                    <a:pt x="49600" y="8617"/>
                    <a:pt x="49336" y="8880"/>
                  </a:cubicBezTo>
                  <a:cubicBezTo>
                    <a:pt x="49082" y="9135"/>
                    <a:pt x="48745" y="9273"/>
                    <a:pt x="48391" y="9273"/>
                  </a:cubicBezTo>
                  <a:cubicBezTo>
                    <a:pt x="48384" y="9274"/>
                    <a:pt x="48376" y="9274"/>
                    <a:pt x="48369" y="9274"/>
                  </a:cubicBezTo>
                  <a:cubicBezTo>
                    <a:pt x="48352" y="9274"/>
                    <a:pt x="48334" y="9273"/>
                    <a:pt x="48317" y="9272"/>
                  </a:cubicBezTo>
                  <a:lnTo>
                    <a:pt x="48314" y="9323"/>
                  </a:lnTo>
                  <a:cubicBezTo>
                    <a:pt x="48341" y="9324"/>
                    <a:pt x="48365" y="9324"/>
                    <a:pt x="48391" y="9324"/>
                  </a:cubicBezTo>
                  <a:cubicBezTo>
                    <a:pt x="48759" y="9324"/>
                    <a:pt x="49107" y="9179"/>
                    <a:pt x="49373" y="8916"/>
                  </a:cubicBezTo>
                  <a:cubicBezTo>
                    <a:pt x="49646" y="8643"/>
                    <a:pt x="49797" y="8280"/>
                    <a:pt x="49797" y="7894"/>
                  </a:cubicBezTo>
                  <a:lnTo>
                    <a:pt x="49797" y="5516"/>
                  </a:lnTo>
                  <a:cubicBezTo>
                    <a:pt x="49797" y="4838"/>
                    <a:pt x="49188" y="4214"/>
                    <a:pt x="49162" y="418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5"/>
            <p:cNvSpPr/>
            <p:nvPr/>
          </p:nvSpPr>
          <p:spPr>
            <a:xfrm>
              <a:off x="3784300" y="4522588"/>
              <a:ext cx="1198175" cy="383075"/>
            </a:xfrm>
            <a:custGeom>
              <a:avLst/>
              <a:gdLst/>
              <a:ahLst/>
              <a:cxnLst/>
              <a:rect l="l" t="t" r="r" b="b"/>
              <a:pathLst>
                <a:path w="47927" h="15323" extrusionOk="0">
                  <a:moveTo>
                    <a:pt x="12362" y="0"/>
                  </a:moveTo>
                  <a:lnTo>
                    <a:pt x="12362" y="0"/>
                  </a:lnTo>
                  <a:cubicBezTo>
                    <a:pt x="8149" y="112"/>
                    <a:pt x="3445" y="2543"/>
                    <a:pt x="3445" y="2543"/>
                  </a:cubicBezTo>
                  <a:cubicBezTo>
                    <a:pt x="9540" y="2402"/>
                    <a:pt x="12362" y="0"/>
                    <a:pt x="12362" y="0"/>
                  </a:cubicBezTo>
                  <a:close/>
                  <a:moveTo>
                    <a:pt x="291" y="6009"/>
                  </a:moveTo>
                  <a:cubicBezTo>
                    <a:pt x="192" y="6009"/>
                    <a:pt x="105" y="6072"/>
                    <a:pt x="74" y="6166"/>
                  </a:cubicBezTo>
                  <a:cubicBezTo>
                    <a:pt x="31" y="6297"/>
                    <a:pt x="0" y="6444"/>
                    <a:pt x="0" y="6444"/>
                  </a:cubicBezTo>
                  <a:lnTo>
                    <a:pt x="0" y="10863"/>
                  </a:lnTo>
                  <a:lnTo>
                    <a:pt x="2024" y="10863"/>
                  </a:lnTo>
                  <a:cubicBezTo>
                    <a:pt x="2287" y="10863"/>
                    <a:pt x="2500" y="10649"/>
                    <a:pt x="2500" y="10386"/>
                  </a:cubicBezTo>
                  <a:lnTo>
                    <a:pt x="2500" y="6485"/>
                  </a:lnTo>
                  <a:cubicBezTo>
                    <a:pt x="2500" y="6222"/>
                    <a:pt x="2287" y="6009"/>
                    <a:pt x="2024" y="6009"/>
                  </a:cubicBezTo>
                  <a:close/>
                  <a:moveTo>
                    <a:pt x="10263" y="5879"/>
                  </a:moveTo>
                  <a:cubicBezTo>
                    <a:pt x="7695" y="5879"/>
                    <a:pt x="5612" y="7961"/>
                    <a:pt x="5612" y="10530"/>
                  </a:cubicBezTo>
                  <a:cubicBezTo>
                    <a:pt x="5612" y="13099"/>
                    <a:pt x="7694" y="15182"/>
                    <a:pt x="10263" y="15182"/>
                  </a:cubicBezTo>
                  <a:cubicBezTo>
                    <a:pt x="12833" y="15182"/>
                    <a:pt x="14915" y="13099"/>
                    <a:pt x="14915" y="10530"/>
                  </a:cubicBezTo>
                  <a:cubicBezTo>
                    <a:pt x="14915" y="7961"/>
                    <a:pt x="12833" y="5879"/>
                    <a:pt x="10263" y="5879"/>
                  </a:cubicBezTo>
                  <a:close/>
                  <a:moveTo>
                    <a:pt x="43275" y="6019"/>
                  </a:moveTo>
                  <a:cubicBezTo>
                    <a:pt x="40707" y="6019"/>
                    <a:pt x="38623" y="8101"/>
                    <a:pt x="38623" y="10670"/>
                  </a:cubicBezTo>
                  <a:cubicBezTo>
                    <a:pt x="38623" y="13239"/>
                    <a:pt x="40707" y="15322"/>
                    <a:pt x="43275" y="15322"/>
                  </a:cubicBezTo>
                  <a:cubicBezTo>
                    <a:pt x="45845" y="15322"/>
                    <a:pt x="47927" y="13239"/>
                    <a:pt x="47927" y="10670"/>
                  </a:cubicBezTo>
                  <a:cubicBezTo>
                    <a:pt x="47927" y="8101"/>
                    <a:pt x="45845" y="6019"/>
                    <a:pt x="43275" y="60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5"/>
            <p:cNvSpPr/>
            <p:nvPr/>
          </p:nvSpPr>
          <p:spPr>
            <a:xfrm>
              <a:off x="3784300" y="4569313"/>
              <a:ext cx="1169825" cy="307975"/>
            </a:xfrm>
            <a:custGeom>
              <a:avLst/>
              <a:gdLst/>
              <a:ahLst/>
              <a:cxnLst/>
              <a:rect l="l" t="t" r="r" b="b"/>
              <a:pathLst>
                <a:path w="46793" h="12319" extrusionOk="0">
                  <a:moveTo>
                    <a:pt x="27085" y="506"/>
                  </a:moveTo>
                  <a:cubicBezTo>
                    <a:pt x="26846" y="506"/>
                    <a:pt x="26650" y="702"/>
                    <a:pt x="26650" y="941"/>
                  </a:cubicBezTo>
                  <a:cubicBezTo>
                    <a:pt x="26650" y="1180"/>
                    <a:pt x="26846" y="1376"/>
                    <a:pt x="27085" y="1376"/>
                  </a:cubicBezTo>
                  <a:lnTo>
                    <a:pt x="28935" y="1376"/>
                  </a:lnTo>
                  <a:cubicBezTo>
                    <a:pt x="29174" y="1376"/>
                    <a:pt x="29371" y="1180"/>
                    <a:pt x="29371" y="941"/>
                  </a:cubicBezTo>
                  <a:cubicBezTo>
                    <a:pt x="29371" y="702"/>
                    <a:pt x="29174" y="506"/>
                    <a:pt x="28935" y="506"/>
                  </a:cubicBezTo>
                  <a:close/>
                  <a:moveTo>
                    <a:pt x="40116" y="506"/>
                  </a:moveTo>
                  <a:cubicBezTo>
                    <a:pt x="39877" y="506"/>
                    <a:pt x="39680" y="702"/>
                    <a:pt x="39680" y="941"/>
                  </a:cubicBezTo>
                  <a:cubicBezTo>
                    <a:pt x="39680" y="1180"/>
                    <a:pt x="39877" y="1376"/>
                    <a:pt x="40116" y="1376"/>
                  </a:cubicBezTo>
                  <a:lnTo>
                    <a:pt x="41965" y="1376"/>
                  </a:lnTo>
                  <a:cubicBezTo>
                    <a:pt x="42205" y="1376"/>
                    <a:pt x="42400" y="1180"/>
                    <a:pt x="42400" y="941"/>
                  </a:cubicBezTo>
                  <a:cubicBezTo>
                    <a:pt x="42400" y="702"/>
                    <a:pt x="42205" y="506"/>
                    <a:pt x="41965" y="506"/>
                  </a:cubicBezTo>
                  <a:close/>
                  <a:moveTo>
                    <a:pt x="6738" y="1"/>
                  </a:moveTo>
                  <a:cubicBezTo>
                    <a:pt x="6174" y="1"/>
                    <a:pt x="5485" y="98"/>
                    <a:pt x="4954" y="191"/>
                  </a:cubicBezTo>
                  <a:cubicBezTo>
                    <a:pt x="4184" y="326"/>
                    <a:pt x="3477" y="721"/>
                    <a:pt x="2984" y="1328"/>
                  </a:cubicBezTo>
                  <a:cubicBezTo>
                    <a:pt x="2669" y="1717"/>
                    <a:pt x="2433" y="2193"/>
                    <a:pt x="2519" y="2702"/>
                  </a:cubicBezTo>
                  <a:cubicBezTo>
                    <a:pt x="2561" y="2947"/>
                    <a:pt x="2779" y="3051"/>
                    <a:pt x="3104" y="3051"/>
                  </a:cubicBezTo>
                  <a:cubicBezTo>
                    <a:pt x="4466" y="3051"/>
                    <a:pt x="7705" y="1243"/>
                    <a:pt x="7773" y="459"/>
                  </a:cubicBezTo>
                  <a:cubicBezTo>
                    <a:pt x="7803" y="112"/>
                    <a:pt x="7342" y="1"/>
                    <a:pt x="6738" y="1"/>
                  </a:cubicBezTo>
                  <a:close/>
                  <a:moveTo>
                    <a:pt x="10368" y="5487"/>
                  </a:moveTo>
                  <a:cubicBezTo>
                    <a:pt x="10461" y="5487"/>
                    <a:pt x="10530" y="5866"/>
                    <a:pt x="10509" y="6263"/>
                  </a:cubicBezTo>
                  <a:lnTo>
                    <a:pt x="10487" y="6670"/>
                  </a:lnTo>
                  <a:cubicBezTo>
                    <a:pt x="10406" y="6660"/>
                    <a:pt x="10323" y="6654"/>
                    <a:pt x="10239" y="6654"/>
                  </a:cubicBezTo>
                  <a:cubicBezTo>
                    <a:pt x="10171" y="6654"/>
                    <a:pt x="10106" y="6659"/>
                    <a:pt x="10041" y="6664"/>
                  </a:cubicBezTo>
                  <a:lnTo>
                    <a:pt x="10019" y="6271"/>
                  </a:lnTo>
                  <a:cubicBezTo>
                    <a:pt x="9995" y="5873"/>
                    <a:pt x="10064" y="5487"/>
                    <a:pt x="10159" y="5487"/>
                  </a:cubicBezTo>
                  <a:close/>
                  <a:moveTo>
                    <a:pt x="43379" y="5625"/>
                  </a:moveTo>
                  <a:cubicBezTo>
                    <a:pt x="43473" y="5625"/>
                    <a:pt x="43542" y="6006"/>
                    <a:pt x="43521" y="6401"/>
                  </a:cubicBezTo>
                  <a:lnTo>
                    <a:pt x="43498" y="6810"/>
                  </a:lnTo>
                  <a:cubicBezTo>
                    <a:pt x="43418" y="6800"/>
                    <a:pt x="43334" y="6794"/>
                    <a:pt x="43251" y="6794"/>
                  </a:cubicBezTo>
                  <a:cubicBezTo>
                    <a:pt x="43184" y="6794"/>
                    <a:pt x="43118" y="6798"/>
                    <a:pt x="43053" y="6804"/>
                  </a:cubicBezTo>
                  <a:lnTo>
                    <a:pt x="43030" y="6411"/>
                  </a:lnTo>
                  <a:cubicBezTo>
                    <a:pt x="43006" y="6013"/>
                    <a:pt x="43076" y="5625"/>
                    <a:pt x="43170" y="5625"/>
                  </a:cubicBezTo>
                  <a:close/>
                  <a:moveTo>
                    <a:pt x="11176" y="5620"/>
                  </a:moveTo>
                  <a:cubicBezTo>
                    <a:pt x="11180" y="5620"/>
                    <a:pt x="11184" y="5621"/>
                    <a:pt x="11188" y="5622"/>
                  </a:cubicBezTo>
                  <a:lnTo>
                    <a:pt x="11386" y="5689"/>
                  </a:lnTo>
                  <a:cubicBezTo>
                    <a:pt x="11473" y="5720"/>
                    <a:pt x="11417" y="6102"/>
                    <a:pt x="11268" y="6469"/>
                  </a:cubicBezTo>
                  <a:lnTo>
                    <a:pt x="11114" y="6855"/>
                  </a:lnTo>
                  <a:cubicBezTo>
                    <a:pt x="10981" y="6791"/>
                    <a:pt x="10841" y="6741"/>
                    <a:pt x="10694" y="6707"/>
                  </a:cubicBezTo>
                  <a:lnTo>
                    <a:pt x="10800" y="6319"/>
                  </a:lnTo>
                  <a:cubicBezTo>
                    <a:pt x="10903" y="5951"/>
                    <a:pt x="11081" y="5620"/>
                    <a:pt x="11176" y="5620"/>
                  </a:cubicBezTo>
                  <a:close/>
                  <a:moveTo>
                    <a:pt x="9204" y="5669"/>
                  </a:moveTo>
                  <a:cubicBezTo>
                    <a:pt x="9297" y="5669"/>
                    <a:pt x="9488" y="5983"/>
                    <a:pt x="9607" y="6340"/>
                  </a:cubicBezTo>
                  <a:lnTo>
                    <a:pt x="9735" y="6719"/>
                  </a:lnTo>
                  <a:cubicBezTo>
                    <a:pt x="9588" y="6757"/>
                    <a:pt x="9448" y="6811"/>
                    <a:pt x="9316" y="6879"/>
                  </a:cubicBezTo>
                  <a:lnTo>
                    <a:pt x="9155" y="6530"/>
                  </a:lnTo>
                  <a:cubicBezTo>
                    <a:pt x="8987" y="6168"/>
                    <a:pt x="8908" y="5784"/>
                    <a:pt x="8995" y="5748"/>
                  </a:cubicBezTo>
                  <a:lnTo>
                    <a:pt x="9190" y="5672"/>
                  </a:lnTo>
                  <a:cubicBezTo>
                    <a:pt x="9195" y="5670"/>
                    <a:pt x="9199" y="5669"/>
                    <a:pt x="9204" y="5669"/>
                  </a:cubicBezTo>
                  <a:close/>
                  <a:moveTo>
                    <a:pt x="44188" y="5759"/>
                  </a:moveTo>
                  <a:cubicBezTo>
                    <a:pt x="44192" y="5759"/>
                    <a:pt x="44196" y="5760"/>
                    <a:pt x="44199" y="5761"/>
                  </a:cubicBezTo>
                  <a:lnTo>
                    <a:pt x="44397" y="5829"/>
                  </a:lnTo>
                  <a:cubicBezTo>
                    <a:pt x="44485" y="5859"/>
                    <a:pt x="44428" y="6240"/>
                    <a:pt x="44280" y="6609"/>
                  </a:cubicBezTo>
                  <a:lnTo>
                    <a:pt x="44126" y="6995"/>
                  </a:lnTo>
                  <a:cubicBezTo>
                    <a:pt x="43993" y="6930"/>
                    <a:pt x="43853" y="6880"/>
                    <a:pt x="43706" y="6847"/>
                  </a:cubicBezTo>
                  <a:lnTo>
                    <a:pt x="43813" y="6459"/>
                  </a:lnTo>
                  <a:cubicBezTo>
                    <a:pt x="43915" y="6090"/>
                    <a:pt x="44094" y="5759"/>
                    <a:pt x="44188" y="5759"/>
                  </a:cubicBezTo>
                  <a:close/>
                  <a:moveTo>
                    <a:pt x="42215" y="5808"/>
                  </a:moveTo>
                  <a:cubicBezTo>
                    <a:pt x="42309" y="5808"/>
                    <a:pt x="42499" y="6122"/>
                    <a:pt x="42619" y="6480"/>
                  </a:cubicBezTo>
                  <a:lnTo>
                    <a:pt x="42746" y="6858"/>
                  </a:lnTo>
                  <a:cubicBezTo>
                    <a:pt x="42600" y="6896"/>
                    <a:pt x="42460" y="6951"/>
                    <a:pt x="42329" y="7018"/>
                  </a:cubicBezTo>
                  <a:lnTo>
                    <a:pt x="42329" y="7018"/>
                  </a:lnTo>
                  <a:lnTo>
                    <a:pt x="42167" y="6670"/>
                  </a:lnTo>
                  <a:cubicBezTo>
                    <a:pt x="41998" y="6308"/>
                    <a:pt x="41919" y="5922"/>
                    <a:pt x="42008" y="5888"/>
                  </a:cubicBezTo>
                  <a:lnTo>
                    <a:pt x="42202" y="5810"/>
                  </a:lnTo>
                  <a:cubicBezTo>
                    <a:pt x="42206" y="5809"/>
                    <a:pt x="42211" y="5808"/>
                    <a:pt x="42215" y="5808"/>
                  </a:cubicBezTo>
                  <a:close/>
                  <a:moveTo>
                    <a:pt x="12091" y="6074"/>
                  </a:moveTo>
                  <a:cubicBezTo>
                    <a:pt x="12102" y="6074"/>
                    <a:pt x="12111" y="6076"/>
                    <a:pt x="12118" y="6082"/>
                  </a:cubicBezTo>
                  <a:lnTo>
                    <a:pt x="12283" y="6209"/>
                  </a:lnTo>
                  <a:cubicBezTo>
                    <a:pt x="12357" y="6267"/>
                    <a:pt x="12180" y="6609"/>
                    <a:pt x="11921" y="6910"/>
                  </a:cubicBezTo>
                  <a:lnTo>
                    <a:pt x="11646" y="7231"/>
                  </a:lnTo>
                  <a:cubicBezTo>
                    <a:pt x="11541" y="7126"/>
                    <a:pt x="11424" y="7035"/>
                    <a:pt x="11297" y="6957"/>
                  </a:cubicBezTo>
                  <a:lnTo>
                    <a:pt x="11527" y="6619"/>
                  </a:lnTo>
                  <a:cubicBezTo>
                    <a:pt x="11731" y="6319"/>
                    <a:pt x="11989" y="6074"/>
                    <a:pt x="12091" y="6074"/>
                  </a:cubicBezTo>
                  <a:close/>
                  <a:moveTo>
                    <a:pt x="8313" y="6167"/>
                  </a:moveTo>
                  <a:cubicBezTo>
                    <a:pt x="8417" y="6167"/>
                    <a:pt x="8680" y="6393"/>
                    <a:pt x="8895" y="6675"/>
                  </a:cubicBezTo>
                  <a:lnTo>
                    <a:pt x="9132" y="6988"/>
                  </a:lnTo>
                  <a:cubicBezTo>
                    <a:pt x="9007" y="7070"/>
                    <a:pt x="8892" y="7167"/>
                    <a:pt x="8789" y="7275"/>
                  </a:cubicBezTo>
                  <a:lnTo>
                    <a:pt x="8528" y="7001"/>
                  </a:lnTo>
                  <a:cubicBezTo>
                    <a:pt x="8250" y="6712"/>
                    <a:pt x="8053" y="6373"/>
                    <a:pt x="8125" y="6312"/>
                  </a:cubicBezTo>
                  <a:lnTo>
                    <a:pt x="8284" y="6177"/>
                  </a:lnTo>
                  <a:cubicBezTo>
                    <a:pt x="8292" y="6170"/>
                    <a:pt x="8302" y="6167"/>
                    <a:pt x="8313" y="6167"/>
                  </a:cubicBezTo>
                  <a:close/>
                  <a:moveTo>
                    <a:pt x="45103" y="6214"/>
                  </a:moveTo>
                  <a:cubicBezTo>
                    <a:pt x="45113" y="6214"/>
                    <a:pt x="45122" y="6216"/>
                    <a:pt x="45129" y="6222"/>
                  </a:cubicBezTo>
                  <a:lnTo>
                    <a:pt x="45295" y="6349"/>
                  </a:lnTo>
                  <a:cubicBezTo>
                    <a:pt x="45368" y="6406"/>
                    <a:pt x="45192" y="6749"/>
                    <a:pt x="44933" y="7050"/>
                  </a:cubicBezTo>
                  <a:lnTo>
                    <a:pt x="44657" y="7371"/>
                  </a:lnTo>
                  <a:cubicBezTo>
                    <a:pt x="44553" y="7266"/>
                    <a:pt x="44435" y="7174"/>
                    <a:pt x="44308" y="7095"/>
                  </a:cubicBezTo>
                  <a:lnTo>
                    <a:pt x="44538" y="6757"/>
                  </a:lnTo>
                  <a:cubicBezTo>
                    <a:pt x="44742" y="6459"/>
                    <a:pt x="45001" y="6214"/>
                    <a:pt x="45103" y="6214"/>
                  </a:cubicBezTo>
                  <a:close/>
                  <a:moveTo>
                    <a:pt x="41325" y="6307"/>
                  </a:moveTo>
                  <a:cubicBezTo>
                    <a:pt x="41428" y="6307"/>
                    <a:pt x="41691" y="6533"/>
                    <a:pt x="41907" y="6815"/>
                  </a:cubicBezTo>
                  <a:lnTo>
                    <a:pt x="42144" y="7128"/>
                  </a:lnTo>
                  <a:cubicBezTo>
                    <a:pt x="42020" y="7210"/>
                    <a:pt x="41904" y="7306"/>
                    <a:pt x="41801" y="7415"/>
                  </a:cubicBezTo>
                  <a:lnTo>
                    <a:pt x="41539" y="7141"/>
                  </a:lnTo>
                  <a:cubicBezTo>
                    <a:pt x="41262" y="6852"/>
                    <a:pt x="41064" y="6513"/>
                    <a:pt x="41136" y="6452"/>
                  </a:cubicBezTo>
                  <a:lnTo>
                    <a:pt x="41296" y="6316"/>
                  </a:lnTo>
                  <a:cubicBezTo>
                    <a:pt x="41303" y="6310"/>
                    <a:pt x="41313" y="6307"/>
                    <a:pt x="41325" y="6307"/>
                  </a:cubicBezTo>
                  <a:close/>
                  <a:moveTo>
                    <a:pt x="12795" y="6796"/>
                  </a:moveTo>
                  <a:cubicBezTo>
                    <a:pt x="12822" y="6796"/>
                    <a:pt x="12841" y="6803"/>
                    <a:pt x="12850" y="6817"/>
                  </a:cubicBezTo>
                  <a:lnTo>
                    <a:pt x="12966" y="6991"/>
                  </a:lnTo>
                  <a:cubicBezTo>
                    <a:pt x="13017" y="7068"/>
                    <a:pt x="12740" y="7337"/>
                    <a:pt x="12398" y="7538"/>
                  </a:cubicBezTo>
                  <a:lnTo>
                    <a:pt x="12030" y="7755"/>
                  </a:lnTo>
                  <a:cubicBezTo>
                    <a:pt x="11962" y="7621"/>
                    <a:pt x="11880" y="7497"/>
                    <a:pt x="11786" y="7384"/>
                  </a:cubicBezTo>
                  <a:lnTo>
                    <a:pt x="11787" y="7384"/>
                  </a:lnTo>
                  <a:lnTo>
                    <a:pt x="12118" y="7135"/>
                  </a:lnTo>
                  <a:cubicBezTo>
                    <a:pt x="12380" y="6937"/>
                    <a:pt x="12671" y="6796"/>
                    <a:pt x="12795" y="6796"/>
                  </a:cubicBezTo>
                  <a:close/>
                  <a:moveTo>
                    <a:pt x="7652" y="6923"/>
                  </a:moveTo>
                  <a:cubicBezTo>
                    <a:pt x="7779" y="6923"/>
                    <a:pt x="8064" y="7046"/>
                    <a:pt x="8327" y="7222"/>
                  </a:cubicBezTo>
                  <a:lnTo>
                    <a:pt x="8649" y="7437"/>
                  </a:lnTo>
                  <a:cubicBezTo>
                    <a:pt x="8557" y="7556"/>
                    <a:pt x="8479" y="7685"/>
                    <a:pt x="8416" y="7822"/>
                  </a:cubicBezTo>
                  <a:lnTo>
                    <a:pt x="8085" y="7649"/>
                  </a:lnTo>
                  <a:cubicBezTo>
                    <a:pt x="7730" y="7466"/>
                    <a:pt x="7433" y="7208"/>
                    <a:pt x="7482" y="7126"/>
                  </a:cubicBezTo>
                  <a:lnTo>
                    <a:pt x="7589" y="6947"/>
                  </a:lnTo>
                  <a:cubicBezTo>
                    <a:pt x="7598" y="6931"/>
                    <a:pt x="7620" y="6923"/>
                    <a:pt x="7652" y="6923"/>
                  </a:cubicBezTo>
                  <a:close/>
                  <a:moveTo>
                    <a:pt x="45806" y="6936"/>
                  </a:moveTo>
                  <a:cubicBezTo>
                    <a:pt x="45833" y="6936"/>
                    <a:pt x="45852" y="6943"/>
                    <a:pt x="45862" y="6957"/>
                  </a:cubicBezTo>
                  <a:lnTo>
                    <a:pt x="45977" y="7131"/>
                  </a:lnTo>
                  <a:cubicBezTo>
                    <a:pt x="46028" y="7208"/>
                    <a:pt x="45751" y="7476"/>
                    <a:pt x="45409" y="7678"/>
                  </a:cubicBezTo>
                  <a:lnTo>
                    <a:pt x="45042" y="7894"/>
                  </a:lnTo>
                  <a:cubicBezTo>
                    <a:pt x="44974" y="7761"/>
                    <a:pt x="44892" y="7637"/>
                    <a:pt x="44797" y="7524"/>
                  </a:cubicBezTo>
                  <a:lnTo>
                    <a:pt x="44799" y="7524"/>
                  </a:lnTo>
                  <a:lnTo>
                    <a:pt x="45129" y="7275"/>
                  </a:lnTo>
                  <a:cubicBezTo>
                    <a:pt x="45392" y="7077"/>
                    <a:pt x="45682" y="6936"/>
                    <a:pt x="45806" y="6936"/>
                  </a:cubicBezTo>
                  <a:close/>
                  <a:moveTo>
                    <a:pt x="40664" y="7063"/>
                  </a:moveTo>
                  <a:cubicBezTo>
                    <a:pt x="40792" y="7063"/>
                    <a:pt x="41076" y="7185"/>
                    <a:pt x="41340" y="7362"/>
                  </a:cubicBezTo>
                  <a:lnTo>
                    <a:pt x="41661" y="7577"/>
                  </a:lnTo>
                  <a:cubicBezTo>
                    <a:pt x="41569" y="7696"/>
                    <a:pt x="41491" y="7824"/>
                    <a:pt x="41428" y="7961"/>
                  </a:cubicBezTo>
                  <a:lnTo>
                    <a:pt x="41428" y="7961"/>
                  </a:lnTo>
                  <a:lnTo>
                    <a:pt x="41097" y="7789"/>
                  </a:lnTo>
                  <a:cubicBezTo>
                    <a:pt x="40742" y="7604"/>
                    <a:pt x="40445" y="7347"/>
                    <a:pt x="40493" y="7266"/>
                  </a:cubicBezTo>
                  <a:lnTo>
                    <a:pt x="40601" y="7087"/>
                  </a:lnTo>
                  <a:cubicBezTo>
                    <a:pt x="40610" y="7071"/>
                    <a:pt x="40632" y="7063"/>
                    <a:pt x="40664" y="7063"/>
                  </a:cubicBezTo>
                  <a:close/>
                  <a:moveTo>
                    <a:pt x="10239" y="7611"/>
                  </a:moveTo>
                  <a:cubicBezTo>
                    <a:pt x="10364" y="7611"/>
                    <a:pt x="10465" y="7713"/>
                    <a:pt x="10465" y="7837"/>
                  </a:cubicBezTo>
                  <a:cubicBezTo>
                    <a:pt x="10465" y="7963"/>
                    <a:pt x="10365" y="8065"/>
                    <a:pt x="10239" y="8065"/>
                  </a:cubicBezTo>
                  <a:cubicBezTo>
                    <a:pt x="10113" y="8065"/>
                    <a:pt x="10013" y="7963"/>
                    <a:pt x="10013" y="7837"/>
                  </a:cubicBezTo>
                  <a:cubicBezTo>
                    <a:pt x="10013" y="7713"/>
                    <a:pt x="10113" y="7611"/>
                    <a:pt x="10239" y="7611"/>
                  </a:cubicBezTo>
                  <a:close/>
                  <a:moveTo>
                    <a:pt x="43251" y="7751"/>
                  </a:moveTo>
                  <a:cubicBezTo>
                    <a:pt x="43375" y="7751"/>
                    <a:pt x="43477" y="7853"/>
                    <a:pt x="43477" y="7977"/>
                  </a:cubicBezTo>
                  <a:cubicBezTo>
                    <a:pt x="43477" y="8103"/>
                    <a:pt x="43377" y="8205"/>
                    <a:pt x="43251" y="8205"/>
                  </a:cubicBezTo>
                  <a:cubicBezTo>
                    <a:pt x="43125" y="8205"/>
                    <a:pt x="43025" y="8103"/>
                    <a:pt x="43025" y="7977"/>
                  </a:cubicBezTo>
                  <a:cubicBezTo>
                    <a:pt x="43025" y="7853"/>
                    <a:pt x="43126" y="7751"/>
                    <a:pt x="43251" y="7751"/>
                  </a:cubicBezTo>
                  <a:close/>
                  <a:moveTo>
                    <a:pt x="1238" y="5313"/>
                  </a:moveTo>
                  <a:cubicBezTo>
                    <a:pt x="1385" y="5313"/>
                    <a:pt x="1505" y="5446"/>
                    <a:pt x="1505" y="5608"/>
                  </a:cubicBezTo>
                  <a:lnTo>
                    <a:pt x="1505" y="8032"/>
                  </a:lnTo>
                  <a:cubicBezTo>
                    <a:pt x="1505" y="8196"/>
                    <a:pt x="1385" y="8328"/>
                    <a:pt x="1238" y="8328"/>
                  </a:cubicBezTo>
                  <a:lnTo>
                    <a:pt x="100" y="8328"/>
                  </a:lnTo>
                  <a:lnTo>
                    <a:pt x="100" y="5583"/>
                  </a:lnTo>
                  <a:cubicBezTo>
                    <a:pt x="100" y="5583"/>
                    <a:pt x="119" y="5492"/>
                    <a:pt x="143" y="5410"/>
                  </a:cubicBezTo>
                  <a:cubicBezTo>
                    <a:pt x="160" y="5352"/>
                    <a:pt x="209" y="5313"/>
                    <a:pt x="264" y="5313"/>
                  </a:cubicBezTo>
                  <a:close/>
                  <a:moveTo>
                    <a:pt x="13133" y="7696"/>
                  </a:moveTo>
                  <a:cubicBezTo>
                    <a:pt x="13232" y="7696"/>
                    <a:pt x="13297" y="7713"/>
                    <a:pt x="13306" y="7748"/>
                  </a:cubicBezTo>
                  <a:lnTo>
                    <a:pt x="13359" y="7950"/>
                  </a:lnTo>
                  <a:cubicBezTo>
                    <a:pt x="13383" y="8041"/>
                    <a:pt x="13034" y="8205"/>
                    <a:pt x="12645" y="8285"/>
                  </a:cubicBezTo>
                  <a:lnTo>
                    <a:pt x="12225" y="8373"/>
                  </a:lnTo>
                  <a:cubicBezTo>
                    <a:pt x="12203" y="8223"/>
                    <a:pt x="12166" y="8080"/>
                    <a:pt x="12113" y="7943"/>
                  </a:cubicBezTo>
                  <a:lnTo>
                    <a:pt x="12511" y="7813"/>
                  </a:lnTo>
                  <a:cubicBezTo>
                    <a:pt x="12743" y="7737"/>
                    <a:pt x="12979" y="7696"/>
                    <a:pt x="13133" y="7696"/>
                  </a:cubicBezTo>
                  <a:close/>
                  <a:moveTo>
                    <a:pt x="7398" y="7838"/>
                  </a:moveTo>
                  <a:cubicBezTo>
                    <a:pt x="7549" y="7838"/>
                    <a:pt x="7759" y="7867"/>
                    <a:pt x="7968" y="7924"/>
                  </a:cubicBezTo>
                  <a:lnTo>
                    <a:pt x="8337" y="8023"/>
                  </a:lnTo>
                  <a:cubicBezTo>
                    <a:pt x="8290" y="8162"/>
                    <a:pt x="8258" y="8309"/>
                    <a:pt x="8242" y="8461"/>
                  </a:cubicBezTo>
                  <a:lnTo>
                    <a:pt x="7874" y="8406"/>
                  </a:lnTo>
                  <a:cubicBezTo>
                    <a:pt x="7480" y="8345"/>
                    <a:pt x="7117" y="8196"/>
                    <a:pt x="7135" y="8104"/>
                  </a:cubicBezTo>
                  <a:lnTo>
                    <a:pt x="7179" y="7900"/>
                  </a:lnTo>
                  <a:cubicBezTo>
                    <a:pt x="7188" y="7858"/>
                    <a:pt x="7273" y="7838"/>
                    <a:pt x="7398" y="7838"/>
                  </a:cubicBezTo>
                  <a:close/>
                  <a:moveTo>
                    <a:pt x="46145" y="7836"/>
                  </a:moveTo>
                  <a:cubicBezTo>
                    <a:pt x="46243" y="7836"/>
                    <a:pt x="46309" y="7853"/>
                    <a:pt x="46318" y="7888"/>
                  </a:cubicBezTo>
                  <a:lnTo>
                    <a:pt x="46372" y="8090"/>
                  </a:lnTo>
                  <a:cubicBezTo>
                    <a:pt x="46396" y="8181"/>
                    <a:pt x="46045" y="8345"/>
                    <a:pt x="45658" y="8425"/>
                  </a:cubicBezTo>
                  <a:lnTo>
                    <a:pt x="45237" y="8513"/>
                  </a:lnTo>
                  <a:cubicBezTo>
                    <a:pt x="45216" y="8363"/>
                    <a:pt x="45177" y="8219"/>
                    <a:pt x="45125" y="8083"/>
                  </a:cubicBezTo>
                  <a:lnTo>
                    <a:pt x="45522" y="7953"/>
                  </a:lnTo>
                  <a:cubicBezTo>
                    <a:pt x="45754" y="7877"/>
                    <a:pt x="45991" y="7836"/>
                    <a:pt x="46145" y="7836"/>
                  </a:cubicBezTo>
                  <a:close/>
                  <a:moveTo>
                    <a:pt x="40412" y="7977"/>
                  </a:moveTo>
                  <a:cubicBezTo>
                    <a:pt x="40562" y="7977"/>
                    <a:pt x="40771" y="8006"/>
                    <a:pt x="40979" y="8062"/>
                  </a:cubicBezTo>
                  <a:lnTo>
                    <a:pt x="41348" y="8162"/>
                  </a:lnTo>
                  <a:cubicBezTo>
                    <a:pt x="41302" y="8302"/>
                    <a:pt x="41269" y="8449"/>
                    <a:pt x="41254" y="8601"/>
                  </a:cubicBezTo>
                  <a:lnTo>
                    <a:pt x="40886" y="8544"/>
                  </a:lnTo>
                  <a:cubicBezTo>
                    <a:pt x="40492" y="8485"/>
                    <a:pt x="40128" y="8336"/>
                    <a:pt x="40148" y="8244"/>
                  </a:cubicBezTo>
                  <a:lnTo>
                    <a:pt x="40191" y="8039"/>
                  </a:lnTo>
                  <a:cubicBezTo>
                    <a:pt x="40200" y="7998"/>
                    <a:pt x="40285" y="7977"/>
                    <a:pt x="40412" y="7977"/>
                  </a:cubicBezTo>
                  <a:close/>
                  <a:moveTo>
                    <a:pt x="221" y="4694"/>
                  </a:moveTo>
                  <a:cubicBezTo>
                    <a:pt x="146" y="4694"/>
                    <a:pt x="79" y="4746"/>
                    <a:pt x="57" y="4825"/>
                  </a:cubicBezTo>
                  <a:cubicBezTo>
                    <a:pt x="24" y="4936"/>
                    <a:pt x="0" y="5058"/>
                    <a:pt x="0" y="5058"/>
                  </a:cubicBezTo>
                  <a:lnTo>
                    <a:pt x="0" y="8759"/>
                  </a:lnTo>
                  <a:lnTo>
                    <a:pt x="1534" y="8759"/>
                  </a:lnTo>
                  <a:cubicBezTo>
                    <a:pt x="1733" y="8759"/>
                    <a:pt x="1894" y="8581"/>
                    <a:pt x="1894" y="8360"/>
                  </a:cubicBezTo>
                  <a:lnTo>
                    <a:pt x="1894" y="5092"/>
                  </a:lnTo>
                  <a:cubicBezTo>
                    <a:pt x="1894" y="4872"/>
                    <a:pt x="1733" y="4694"/>
                    <a:pt x="1534" y="4694"/>
                  </a:cubicBezTo>
                  <a:close/>
                  <a:moveTo>
                    <a:pt x="9482" y="8434"/>
                  </a:moveTo>
                  <a:cubicBezTo>
                    <a:pt x="9606" y="8434"/>
                    <a:pt x="9708" y="8536"/>
                    <a:pt x="9708" y="8661"/>
                  </a:cubicBezTo>
                  <a:cubicBezTo>
                    <a:pt x="9708" y="8786"/>
                    <a:pt x="9606" y="8888"/>
                    <a:pt x="9482" y="8888"/>
                  </a:cubicBezTo>
                  <a:cubicBezTo>
                    <a:pt x="9356" y="8888"/>
                    <a:pt x="9254" y="8786"/>
                    <a:pt x="9254" y="8661"/>
                  </a:cubicBezTo>
                  <a:cubicBezTo>
                    <a:pt x="9254" y="8536"/>
                    <a:pt x="9356" y="8434"/>
                    <a:pt x="9482" y="8434"/>
                  </a:cubicBezTo>
                  <a:close/>
                  <a:moveTo>
                    <a:pt x="11046" y="8434"/>
                  </a:moveTo>
                  <a:cubicBezTo>
                    <a:pt x="11171" y="8434"/>
                    <a:pt x="11272" y="8536"/>
                    <a:pt x="11272" y="8661"/>
                  </a:cubicBezTo>
                  <a:cubicBezTo>
                    <a:pt x="11272" y="8786"/>
                    <a:pt x="11171" y="8888"/>
                    <a:pt x="11046" y="8888"/>
                  </a:cubicBezTo>
                  <a:cubicBezTo>
                    <a:pt x="10921" y="8888"/>
                    <a:pt x="10819" y="8786"/>
                    <a:pt x="10819" y="8661"/>
                  </a:cubicBezTo>
                  <a:cubicBezTo>
                    <a:pt x="10819" y="8536"/>
                    <a:pt x="10921" y="8434"/>
                    <a:pt x="11046" y="8434"/>
                  </a:cubicBezTo>
                  <a:close/>
                  <a:moveTo>
                    <a:pt x="42493" y="8574"/>
                  </a:moveTo>
                  <a:cubicBezTo>
                    <a:pt x="42618" y="8574"/>
                    <a:pt x="42719" y="8676"/>
                    <a:pt x="42719" y="8801"/>
                  </a:cubicBezTo>
                  <a:cubicBezTo>
                    <a:pt x="42719" y="8926"/>
                    <a:pt x="42618" y="9027"/>
                    <a:pt x="42493" y="9027"/>
                  </a:cubicBezTo>
                  <a:cubicBezTo>
                    <a:pt x="42367" y="9027"/>
                    <a:pt x="42266" y="8926"/>
                    <a:pt x="42266" y="8801"/>
                  </a:cubicBezTo>
                  <a:cubicBezTo>
                    <a:pt x="42266" y="8676"/>
                    <a:pt x="42367" y="8574"/>
                    <a:pt x="42493" y="8574"/>
                  </a:cubicBezTo>
                  <a:close/>
                  <a:moveTo>
                    <a:pt x="44058" y="8574"/>
                  </a:moveTo>
                  <a:cubicBezTo>
                    <a:pt x="44182" y="8574"/>
                    <a:pt x="44284" y="8676"/>
                    <a:pt x="44284" y="8801"/>
                  </a:cubicBezTo>
                  <a:cubicBezTo>
                    <a:pt x="44284" y="8926"/>
                    <a:pt x="44182" y="9027"/>
                    <a:pt x="44058" y="9027"/>
                  </a:cubicBezTo>
                  <a:cubicBezTo>
                    <a:pt x="43932" y="9027"/>
                    <a:pt x="43830" y="8926"/>
                    <a:pt x="43830" y="8801"/>
                  </a:cubicBezTo>
                  <a:cubicBezTo>
                    <a:pt x="43830" y="8676"/>
                    <a:pt x="43932" y="8574"/>
                    <a:pt x="44058" y="8574"/>
                  </a:cubicBezTo>
                  <a:close/>
                  <a:moveTo>
                    <a:pt x="12244" y="8578"/>
                  </a:moveTo>
                  <a:lnTo>
                    <a:pt x="12665" y="8582"/>
                  </a:lnTo>
                  <a:cubicBezTo>
                    <a:pt x="13063" y="8588"/>
                    <a:pt x="13445" y="8684"/>
                    <a:pt x="13438" y="8777"/>
                  </a:cubicBezTo>
                  <a:lnTo>
                    <a:pt x="13424" y="8986"/>
                  </a:lnTo>
                  <a:cubicBezTo>
                    <a:pt x="13419" y="9053"/>
                    <a:pt x="13223" y="9094"/>
                    <a:pt x="12968" y="9094"/>
                  </a:cubicBezTo>
                  <a:cubicBezTo>
                    <a:pt x="12865" y="9094"/>
                    <a:pt x="12753" y="9087"/>
                    <a:pt x="12639" y="9073"/>
                  </a:cubicBezTo>
                  <a:lnTo>
                    <a:pt x="12214" y="9020"/>
                  </a:lnTo>
                  <a:lnTo>
                    <a:pt x="12212" y="9020"/>
                  </a:lnTo>
                  <a:cubicBezTo>
                    <a:pt x="12234" y="8905"/>
                    <a:pt x="12245" y="8784"/>
                    <a:pt x="12245" y="8661"/>
                  </a:cubicBezTo>
                  <a:cubicBezTo>
                    <a:pt x="12245" y="8633"/>
                    <a:pt x="12245" y="8605"/>
                    <a:pt x="12244" y="8578"/>
                  </a:cubicBezTo>
                  <a:close/>
                  <a:moveTo>
                    <a:pt x="8234" y="8677"/>
                  </a:moveTo>
                  <a:cubicBezTo>
                    <a:pt x="8234" y="8831"/>
                    <a:pt x="8252" y="8979"/>
                    <a:pt x="8286" y="9124"/>
                  </a:cubicBezTo>
                  <a:lnTo>
                    <a:pt x="7920" y="9189"/>
                  </a:lnTo>
                  <a:cubicBezTo>
                    <a:pt x="7765" y="9216"/>
                    <a:pt x="7609" y="9229"/>
                    <a:pt x="7478" y="9229"/>
                  </a:cubicBezTo>
                  <a:cubicBezTo>
                    <a:pt x="7276" y="9229"/>
                    <a:pt x="7130" y="9198"/>
                    <a:pt x="7124" y="9142"/>
                  </a:cubicBezTo>
                  <a:lnTo>
                    <a:pt x="7098" y="8934"/>
                  </a:lnTo>
                  <a:cubicBezTo>
                    <a:pt x="7087" y="8842"/>
                    <a:pt x="7456" y="8728"/>
                    <a:pt x="7852" y="8702"/>
                  </a:cubicBezTo>
                  <a:lnTo>
                    <a:pt x="8234" y="8677"/>
                  </a:lnTo>
                  <a:close/>
                  <a:moveTo>
                    <a:pt x="45255" y="8718"/>
                  </a:moveTo>
                  <a:lnTo>
                    <a:pt x="45676" y="8722"/>
                  </a:lnTo>
                  <a:cubicBezTo>
                    <a:pt x="46075" y="8728"/>
                    <a:pt x="46457" y="8824"/>
                    <a:pt x="46450" y="8917"/>
                  </a:cubicBezTo>
                  <a:lnTo>
                    <a:pt x="46435" y="9126"/>
                  </a:lnTo>
                  <a:cubicBezTo>
                    <a:pt x="46430" y="9193"/>
                    <a:pt x="46235" y="9234"/>
                    <a:pt x="45980" y="9234"/>
                  </a:cubicBezTo>
                  <a:cubicBezTo>
                    <a:pt x="45877" y="9234"/>
                    <a:pt x="45764" y="9227"/>
                    <a:pt x="45651" y="9213"/>
                  </a:cubicBezTo>
                  <a:lnTo>
                    <a:pt x="45225" y="9160"/>
                  </a:lnTo>
                  <a:cubicBezTo>
                    <a:pt x="45247" y="9043"/>
                    <a:pt x="45257" y="8923"/>
                    <a:pt x="45257" y="8801"/>
                  </a:cubicBezTo>
                  <a:cubicBezTo>
                    <a:pt x="45257" y="8773"/>
                    <a:pt x="45257" y="8745"/>
                    <a:pt x="45255" y="8718"/>
                  </a:cubicBezTo>
                  <a:close/>
                  <a:moveTo>
                    <a:pt x="41245" y="8817"/>
                  </a:moveTo>
                  <a:cubicBezTo>
                    <a:pt x="41247" y="8970"/>
                    <a:pt x="41265" y="9119"/>
                    <a:pt x="41297" y="9262"/>
                  </a:cubicBezTo>
                  <a:lnTo>
                    <a:pt x="40931" y="9329"/>
                  </a:lnTo>
                  <a:cubicBezTo>
                    <a:pt x="40776" y="9356"/>
                    <a:pt x="40621" y="9369"/>
                    <a:pt x="40490" y="9369"/>
                  </a:cubicBezTo>
                  <a:cubicBezTo>
                    <a:pt x="40288" y="9369"/>
                    <a:pt x="40142" y="9338"/>
                    <a:pt x="40136" y="9282"/>
                  </a:cubicBezTo>
                  <a:lnTo>
                    <a:pt x="40110" y="9074"/>
                  </a:lnTo>
                  <a:cubicBezTo>
                    <a:pt x="40099" y="8981"/>
                    <a:pt x="40468" y="8868"/>
                    <a:pt x="40863" y="8842"/>
                  </a:cubicBezTo>
                  <a:lnTo>
                    <a:pt x="41245" y="8817"/>
                  </a:lnTo>
                  <a:close/>
                  <a:moveTo>
                    <a:pt x="10239" y="9176"/>
                  </a:moveTo>
                  <a:cubicBezTo>
                    <a:pt x="10364" y="9176"/>
                    <a:pt x="10465" y="9278"/>
                    <a:pt x="10465" y="9402"/>
                  </a:cubicBezTo>
                  <a:cubicBezTo>
                    <a:pt x="10465" y="9528"/>
                    <a:pt x="10365" y="9630"/>
                    <a:pt x="10239" y="9630"/>
                  </a:cubicBezTo>
                  <a:cubicBezTo>
                    <a:pt x="10113" y="9630"/>
                    <a:pt x="10013" y="9528"/>
                    <a:pt x="10013" y="9402"/>
                  </a:cubicBezTo>
                  <a:cubicBezTo>
                    <a:pt x="10013" y="9278"/>
                    <a:pt x="10113" y="9176"/>
                    <a:pt x="10239" y="9176"/>
                  </a:cubicBezTo>
                  <a:close/>
                  <a:moveTo>
                    <a:pt x="43251" y="9316"/>
                  </a:moveTo>
                  <a:cubicBezTo>
                    <a:pt x="43375" y="9316"/>
                    <a:pt x="43477" y="9418"/>
                    <a:pt x="43477" y="9542"/>
                  </a:cubicBezTo>
                  <a:cubicBezTo>
                    <a:pt x="43477" y="9668"/>
                    <a:pt x="43377" y="9770"/>
                    <a:pt x="43251" y="9770"/>
                  </a:cubicBezTo>
                  <a:cubicBezTo>
                    <a:pt x="43125" y="9770"/>
                    <a:pt x="43025" y="9668"/>
                    <a:pt x="43025" y="9542"/>
                  </a:cubicBezTo>
                  <a:cubicBezTo>
                    <a:pt x="43025" y="9418"/>
                    <a:pt x="43126" y="9316"/>
                    <a:pt x="43251" y="9316"/>
                  </a:cubicBezTo>
                  <a:close/>
                  <a:moveTo>
                    <a:pt x="10239" y="7401"/>
                  </a:moveTo>
                  <a:cubicBezTo>
                    <a:pt x="9542" y="7401"/>
                    <a:pt x="8978" y="7965"/>
                    <a:pt x="8978" y="8661"/>
                  </a:cubicBezTo>
                  <a:cubicBezTo>
                    <a:pt x="8978" y="9357"/>
                    <a:pt x="9542" y="9922"/>
                    <a:pt x="10239" y="9922"/>
                  </a:cubicBezTo>
                  <a:cubicBezTo>
                    <a:pt x="10935" y="9922"/>
                    <a:pt x="11500" y="9357"/>
                    <a:pt x="11500" y="8661"/>
                  </a:cubicBezTo>
                  <a:cubicBezTo>
                    <a:pt x="11500" y="7965"/>
                    <a:pt x="10936" y="7401"/>
                    <a:pt x="10239" y="7401"/>
                  </a:cubicBezTo>
                  <a:close/>
                  <a:moveTo>
                    <a:pt x="12166" y="9221"/>
                  </a:moveTo>
                  <a:lnTo>
                    <a:pt x="12562" y="9361"/>
                  </a:lnTo>
                  <a:cubicBezTo>
                    <a:pt x="12938" y="9494"/>
                    <a:pt x="13267" y="9707"/>
                    <a:pt x="13230" y="9795"/>
                  </a:cubicBezTo>
                  <a:lnTo>
                    <a:pt x="13150" y="9987"/>
                  </a:lnTo>
                  <a:cubicBezTo>
                    <a:pt x="13140" y="10011"/>
                    <a:pt x="13105" y="10022"/>
                    <a:pt x="13052" y="10022"/>
                  </a:cubicBezTo>
                  <a:cubicBezTo>
                    <a:pt x="12911" y="10022"/>
                    <a:pt x="12640" y="9943"/>
                    <a:pt x="12379" y="9816"/>
                  </a:cubicBezTo>
                  <a:lnTo>
                    <a:pt x="11996" y="9631"/>
                  </a:lnTo>
                  <a:cubicBezTo>
                    <a:pt x="12067" y="9502"/>
                    <a:pt x="12125" y="9365"/>
                    <a:pt x="12166" y="9221"/>
                  </a:cubicBezTo>
                  <a:close/>
                  <a:moveTo>
                    <a:pt x="43251" y="7541"/>
                  </a:moveTo>
                  <a:cubicBezTo>
                    <a:pt x="42554" y="7541"/>
                    <a:pt x="41990" y="8104"/>
                    <a:pt x="41990" y="8801"/>
                  </a:cubicBezTo>
                  <a:cubicBezTo>
                    <a:pt x="41990" y="9497"/>
                    <a:pt x="42554" y="10061"/>
                    <a:pt x="43251" y="10061"/>
                  </a:cubicBezTo>
                  <a:cubicBezTo>
                    <a:pt x="43948" y="10061"/>
                    <a:pt x="44512" y="9497"/>
                    <a:pt x="44512" y="8801"/>
                  </a:cubicBezTo>
                  <a:cubicBezTo>
                    <a:pt x="44512" y="8104"/>
                    <a:pt x="43948" y="7541"/>
                    <a:pt x="43251" y="7541"/>
                  </a:cubicBezTo>
                  <a:close/>
                  <a:moveTo>
                    <a:pt x="8347" y="9330"/>
                  </a:moveTo>
                  <a:cubicBezTo>
                    <a:pt x="8397" y="9473"/>
                    <a:pt x="8464" y="9608"/>
                    <a:pt x="8543" y="9734"/>
                  </a:cubicBezTo>
                  <a:lnTo>
                    <a:pt x="8214" y="9915"/>
                  </a:lnTo>
                  <a:cubicBezTo>
                    <a:pt x="7948" y="10062"/>
                    <a:pt x="7666" y="10158"/>
                    <a:pt x="7528" y="10158"/>
                  </a:cubicBezTo>
                  <a:cubicBezTo>
                    <a:pt x="7485" y="10158"/>
                    <a:pt x="7456" y="10149"/>
                    <a:pt x="7446" y="10129"/>
                  </a:cubicBezTo>
                  <a:lnTo>
                    <a:pt x="7356" y="9939"/>
                  </a:lnTo>
                  <a:cubicBezTo>
                    <a:pt x="7315" y="9856"/>
                    <a:pt x="7627" y="9628"/>
                    <a:pt x="7993" y="9477"/>
                  </a:cubicBezTo>
                  <a:lnTo>
                    <a:pt x="8347" y="9330"/>
                  </a:lnTo>
                  <a:close/>
                  <a:moveTo>
                    <a:pt x="45177" y="9361"/>
                  </a:moveTo>
                  <a:lnTo>
                    <a:pt x="45573" y="9501"/>
                  </a:lnTo>
                  <a:cubicBezTo>
                    <a:pt x="45949" y="9634"/>
                    <a:pt x="46278" y="9847"/>
                    <a:pt x="46243" y="9935"/>
                  </a:cubicBezTo>
                  <a:lnTo>
                    <a:pt x="46161" y="10127"/>
                  </a:lnTo>
                  <a:cubicBezTo>
                    <a:pt x="46152" y="10151"/>
                    <a:pt x="46117" y="10161"/>
                    <a:pt x="46064" y="10161"/>
                  </a:cubicBezTo>
                  <a:cubicBezTo>
                    <a:pt x="45923" y="10161"/>
                    <a:pt x="45652" y="10083"/>
                    <a:pt x="45392" y="9956"/>
                  </a:cubicBezTo>
                  <a:lnTo>
                    <a:pt x="45008" y="9771"/>
                  </a:lnTo>
                  <a:cubicBezTo>
                    <a:pt x="45078" y="9642"/>
                    <a:pt x="45136" y="9505"/>
                    <a:pt x="45177" y="9361"/>
                  </a:cubicBezTo>
                  <a:close/>
                  <a:moveTo>
                    <a:pt x="10239" y="7010"/>
                  </a:moveTo>
                  <a:cubicBezTo>
                    <a:pt x="11145" y="7010"/>
                    <a:pt x="11879" y="7745"/>
                    <a:pt x="11879" y="8652"/>
                  </a:cubicBezTo>
                  <a:cubicBezTo>
                    <a:pt x="11879" y="9558"/>
                    <a:pt x="11145" y="10291"/>
                    <a:pt x="10239" y="10291"/>
                  </a:cubicBezTo>
                  <a:cubicBezTo>
                    <a:pt x="9333" y="10291"/>
                    <a:pt x="8598" y="9558"/>
                    <a:pt x="8598" y="8652"/>
                  </a:cubicBezTo>
                  <a:cubicBezTo>
                    <a:pt x="8598" y="7745"/>
                    <a:pt x="9333" y="7010"/>
                    <a:pt x="10239" y="7010"/>
                  </a:cubicBezTo>
                  <a:close/>
                  <a:moveTo>
                    <a:pt x="41360" y="9470"/>
                  </a:moveTo>
                  <a:cubicBezTo>
                    <a:pt x="41409" y="9613"/>
                    <a:pt x="41476" y="9748"/>
                    <a:pt x="41555" y="9874"/>
                  </a:cubicBezTo>
                  <a:lnTo>
                    <a:pt x="41227" y="10055"/>
                  </a:lnTo>
                  <a:cubicBezTo>
                    <a:pt x="40960" y="10202"/>
                    <a:pt x="40678" y="10298"/>
                    <a:pt x="40540" y="10298"/>
                  </a:cubicBezTo>
                  <a:cubicBezTo>
                    <a:pt x="40497" y="10298"/>
                    <a:pt x="40468" y="10289"/>
                    <a:pt x="40458" y="10269"/>
                  </a:cubicBezTo>
                  <a:lnTo>
                    <a:pt x="40367" y="10079"/>
                  </a:lnTo>
                  <a:cubicBezTo>
                    <a:pt x="40326" y="9994"/>
                    <a:pt x="40639" y="9768"/>
                    <a:pt x="41006" y="9617"/>
                  </a:cubicBezTo>
                  <a:lnTo>
                    <a:pt x="41360" y="9470"/>
                  </a:lnTo>
                  <a:close/>
                  <a:moveTo>
                    <a:pt x="43251" y="7150"/>
                  </a:moveTo>
                  <a:cubicBezTo>
                    <a:pt x="44157" y="7150"/>
                    <a:pt x="44892" y="7885"/>
                    <a:pt x="44892" y="8791"/>
                  </a:cubicBezTo>
                  <a:cubicBezTo>
                    <a:pt x="44890" y="9697"/>
                    <a:pt x="44157" y="10431"/>
                    <a:pt x="43251" y="10431"/>
                  </a:cubicBezTo>
                  <a:cubicBezTo>
                    <a:pt x="42345" y="10431"/>
                    <a:pt x="41610" y="9697"/>
                    <a:pt x="41610" y="8791"/>
                  </a:cubicBezTo>
                  <a:cubicBezTo>
                    <a:pt x="41610" y="7885"/>
                    <a:pt x="42345" y="7150"/>
                    <a:pt x="43251" y="7150"/>
                  </a:cubicBezTo>
                  <a:close/>
                  <a:moveTo>
                    <a:pt x="9559" y="10550"/>
                  </a:moveTo>
                  <a:lnTo>
                    <a:pt x="9559" y="10550"/>
                  </a:lnTo>
                  <a:cubicBezTo>
                    <a:pt x="9576" y="10555"/>
                    <a:pt x="9593" y="10561"/>
                    <a:pt x="9609" y="10567"/>
                  </a:cubicBezTo>
                  <a:cubicBezTo>
                    <a:pt x="9592" y="10561"/>
                    <a:pt x="9576" y="10555"/>
                    <a:pt x="9559" y="10550"/>
                  </a:cubicBezTo>
                  <a:close/>
                  <a:moveTo>
                    <a:pt x="11887" y="9806"/>
                  </a:moveTo>
                  <a:lnTo>
                    <a:pt x="12214" y="10064"/>
                  </a:lnTo>
                  <a:cubicBezTo>
                    <a:pt x="12526" y="10311"/>
                    <a:pt x="12769" y="10620"/>
                    <a:pt x="12707" y="10690"/>
                  </a:cubicBezTo>
                  <a:lnTo>
                    <a:pt x="12569" y="10847"/>
                  </a:lnTo>
                  <a:cubicBezTo>
                    <a:pt x="12560" y="10856"/>
                    <a:pt x="12547" y="10861"/>
                    <a:pt x="12529" y="10861"/>
                  </a:cubicBezTo>
                  <a:cubicBezTo>
                    <a:pt x="12417" y="10861"/>
                    <a:pt x="12138" y="10678"/>
                    <a:pt x="11894" y="10437"/>
                  </a:cubicBezTo>
                  <a:lnTo>
                    <a:pt x="11595" y="10140"/>
                  </a:lnTo>
                  <a:cubicBezTo>
                    <a:pt x="11704" y="10041"/>
                    <a:pt x="11803" y="9928"/>
                    <a:pt x="11887" y="9806"/>
                  </a:cubicBezTo>
                  <a:close/>
                  <a:moveTo>
                    <a:pt x="8669" y="9909"/>
                  </a:moveTo>
                  <a:cubicBezTo>
                    <a:pt x="8762" y="10027"/>
                    <a:pt x="8868" y="10133"/>
                    <a:pt x="8984" y="10226"/>
                  </a:cubicBezTo>
                  <a:lnTo>
                    <a:pt x="8728" y="10509"/>
                  </a:lnTo>
                  <a:cubicBezTo>
                    <a:pt x="8492" y="10768"/>
                    <a:pt x="8213" y="10970"/>
                    <a:pt x="8103" y="10970"/>
                  </a:cubicBezTo>
                  <a:cubicBezTo>
                    <a:pt x="8088" y="10970"/>
                    <a:pt x="8076" y="10966"/>
                    <a:pt x="8068" y="10958"/>
                  </a:cubicBezTo>
                  <a:lnTo>
                    <a:pt x="7923" y="10808"/>
                  </a:lnTo>
                  <a:cubicBezTo>
                    <a:pt x="7858" y="10742"/>
                    <a:pt x="8079" y="10427"/>
                    <a:pt x="8378" y="10165"/>
                  </a:cubicBezTo>
                  <a:lnTo>
                    <a:pt x="8669" y="9909"/>
                  </a:lnTo>
                  <a:close/>
                  <a:moveTo>
                    <a:pt x="44899" y="9946"/>
                  </a:moveTo>
                  <a:lnTo>
                    <a:pt x="45225" y="10203"/>
                  </a:lnTo>
                  <a:cubicBezTo>
                    <a:pt x="45538" y="10451"/>
                    <a:pt x="45781" y="10759"/>
                    <a:pt x="45719" y="10830"/>
                  </a:cubicBezTo>
                  <a:lnTo>
                    <a:pt x="45580" y="10987"/>
                  </a:lnTo>
                  <a:cubicBezTo>
                    <a:pt x="45572" y="10996"/>
                    <a:pt x="45558" y="11000"/>
                    <a:pt x="45541" y="11000"/>
                  </a:cubicBezTo>
                  <a:cubicBezTo>
                    <a:pt x="45430" y="11000"/>
                    <a:pt x="45150" y="10819"/>
                    <a:pt x="44906" y="10577"/>
                  </a:cubicBezTo>
                  <a:lnTo>
                    <a:pt x="44606" y="10280"/>
                  </a:lnTo>
                  <a:cubicBezTo>
                    <a:pt x="44715" y="10179"/>
                    <a:pt x="44814" y="10068"/>
                    <a:pt x="44899" y="9946"/>
                  </a:cubicBezTo>
                  <a:close/>
                  <a:moveTo>
                    <a:pt x="41680" y="10049"/>
                  </a:moveTo>
                  <a:cubicBezTo>
                    <a:pt x="41774" y="10165"/>
                    <a:pt x="41880" y="10273"/>
                    <a:pt x="41996" y="10366"/>
                  </a:cubicBezTo>
                  <a:lnTo>
                    <a:pt x="41740" y="10649"/>
                  </a:lnTo>
                  <a:cubicBezTo>
                    <a:pt x="41504" y="10908"/>
                    <a:pt x="41225" y="11109"/>
                    <a:pt x="41116" y="11109"/>
                  </a:cubicBezTo>
                  <a:cubicBezTo>
                    <a:pt x="41100" y="11109"/>
                    <a:pt x="41088" y="11105"/>
                    <a:pt x="41080" y="11097"/>
                  </a:cubicBezTo>
                  <a:lnTo>
                    <a:pt x="40934" y="10948"/>
                  </a:lnTo>
                  <a:cubicBezTo>
                    <a:pt x="40869" y="10882"/>
                    <a:pt x="41091" y="10567"/>
                    <a:pt x="41389" y="10304"/>
                  </a:cubicBezTo>
                  <a:lnTo>
                    <a:pt x="41680" y="10049"/>
                  </a:lnTo>
                  <a:close/>
                  <a:moveTo>
                    <a:pt x="11434" y="10273"/>
                  </a:moveTo>
                  <a:lnTo>
                    <a:pt x="11657" y="10618"/>
                  </a:lnTo>
                  <a:cubicBezTo>
                    <a:pt x="11875" y="10953"/>
                    <a:pt x="12005" y="11323"/>
                    <a:pt x="11923" y="11370"/>
                  </a:cubicBezTo>
                  <a:lnTo>
                    <a:pt x="11742" y="11473"/>
                  </a:lnTo>
                  <a:cubicBezTo>
                    <a:pt x="11736" y="11476"/>
                    <a:pt x="11729" y="11478"/>
                    <a:pt x="11722" y="11478"/>
                  </a:cubicBezTo>
                  <a:cubicBezTo>
                    <a:pt x="11625" y="11478"/>
                    <a:pt x="11400" y="11199"/>
                    <a:pt x="11236" y="10868"/>
                  </a:cubicBezTo>
                  <a:lnTo>
                    <a:pt x="11049" y="10497"/>
                  </a:lnTo>
                  <a:cubicBezTo>
                    <a:pt x="11186" y="10437"/>
                    <a:pt x="11315" y="10360"/>
                    <a:pt x="11434" y="10273"/>
                  </a:cubicBezTo>
                  <a:close/>
                  <a:moveTo>
                    <a:pt x="9158" y="10352"/>
                  </a:moveTo>
                  <a:cubicBezTo>
                    <a:pt x="9284" y="10432"/>
                    <a:pt x="9418" y="10499"/>
                    <a:pt x="9559" y="10550"/>
                  </a:cubicBezTo>
                  <a:lnTo>
                    <a:pt x="9405" y="10905"/>
                  </a:lnTo>
                  <a:cubicBezTo>
                    <a:pt x="9257" y="11248"/>
                    <a:pt x="9039" y="11546"/>
                    <a:pt x="8943" y="11546"/>
                  </a:cubicBezTo>
                  <a:cubicBezTo>
                    <a:pt x="8937" y="11546"/>
                    <a:pt x="8931" y="11545"/>
                    <a:pt x="8926" y="11542"/>
                  </a:cubicBezTo>
                  <a:lnTo>
                    <a:pt x="8740" y="11449"/>
                  </a:lnTo>
                  <a:cubicBezTo>
                    <a:pt x="8656" y="11406"/>
                    <a:pt x="8765" y="11036"/>
                    <a:pt x="8963" y="10693"/>
                  </a:cubicBezTo>
                  <a:lnTo>
                    <a:pt x="9158" y="10352"/>
                  </a:lnTo>
                  <a:close/>
                  <a:moveTo>
                    <a:pt x="44445" y="10413"/>
                  </a:moveTo>
                  <a:lnTo>
                    <a:pt x="44669" y="10758"/>
                  </a:lnTo>
                  <a:cubicBezTo>
                    <a:pt x="44886" y="11093"/>
                    <a:pt x="45016" y="11463"/>
                    <a:pt x="44934" y="11510"/>
                  </a:cubicBezTo>
                  <a:lnTo>
                    <a:pt x="44753" y="11613"/>
                  </a:lnTo>
                  <a:cubicBezTo>
                    <a:pt x="44748" y="11616"/>
                    <a:pt x="44741" y="11618"/>
                    <a:pt x="44734" y="11618"/>
                  </a:cubicBezTo>
                  <a:cubicBezTo>
                    <a:pt x="44637" y="11618"/>
                    <a:pt x="44412" y="11338"/>
                    <a:pt x="44247" y="11008"/>
                  </a:cubicBezTo>
                  <a:lnTo>
                    <a:pt x="44062" y="10636"/>
                  </a:lnTo>
                  <a:cubicBezTo>
                    <a:pt x="44198" y="10577"/>
                    <a:pt x="44326" y="10500"/>
                    <a:pt x="44445" y="10413"/>
                  </a:cubicBezTo>
                  <a:close/>
                  <a:moveTo>
                    <a:pt x="42170" y="10492"/>
                  </a:moveTo>
                  <a:cubicBezTo>
                    <a:pt x="42295" y="10571"/>
                    <a:pt x="42430" y="10637"/>
                    <a:pt x="42571" y="10690"/>
                  </a:cubicBezTo>
                  <a:lnTo>
                    <a:pt x="42417" y="11044"/>
                  </a:lnTo>
                  <a:cubicBezTo>
                    <a:pt x="42268" y="11388"/>
                    <a:pt x="42051" y="11686"/>
                    <a:pt x="41955" y="11686"/>
                  </a:cubicBezTo>
                  <a:cubicBezTo>
                    <a:pt x="41949" y="11686"/>
                    <a:pt x="41943" y="11685"/>
                    <a:pt x="41938" y="11682"/>
                  </a:cubicBezTo>
                  <a:lnTo>
                    <a:pt x="41751" y="11587"/>
                  </a:lnTo>
                  <a:cubicBezTo>
                    <a:pt x="41668" y="11546"/>
                    <a:pt x="41777" y="11176"/>
                    <a:pt x="41974" y="10831"/>
                  </a:cubicBezTo>
                  <a:lnTo>
                    <a:pt x="42170" y="10492"/>
                  </a:lnTo>
                  <a:close/>
                  <a:moveTo>
                    <a:pt x="10854" y="10571"/>
                  </a:moveTo>
                  <a:lnTo>
                    <a:pt x="10953" y="10963"/>
                  </a:lnTo>
                  <a:cubicBezTo>
                    <a:pt x="11049" y="11350"/>
                    <a:pt x="11055" y="11743"/>
                    <a:pt x="10962" y="11760"/>
                  </a:cubicBezTo>
                  <a:lnTo>
                    <a:pt x="10757" y="11799"/>
                  </a:lnTo>
                  <a:cubicBezTo>
                    <a:pt x="10754" y="11800"/>
                    <a:pt x="10752" y="11800"/>
                    <a:pt x="10750" y="11800"/>
                  </a:cubicBezTo>
                  <a:cubicBezTo>
                    <a:pt x="10658" y="11800"/>
                    <a:pt x="10524" y="11448"/>
                    <a:pt x="10472" y="11064"/>
                  </a:cubicBezTo>
                  <a:lnTo>
                    <a:pt x="10417" y="10660"/>
                  </a:lnTo>
                  <a:cubicBezTo>
                    <a:pt x="10569" y="10646"/>
                    <a:pt x="10714" y="10616"/>
                    <a:pt x="10854" y="10571"/>
                  </a:cubicBezTo>
                  <a:close/>
                  <a:moveTo>
                    <a:pt x="9763" y="10611"/>
                  </a:moveTo>
                  <a:cubicBezTo>
                    <a:pt x="9916" y="10647"/>
                    <a:pt x="10075" y="10667"/>
                    <a:pt x="10239" y="10667"/>
                  </a:cubicBezTo>
                  <a:lnTo>
                    <a:pt x="10207" y="10667"/>
                  </a:lnTo>
                  <a:lnTo>
                    <a:pt x="10174" y="11061"/>
                  </a:lnTo>
                  <a:cubicBezTo>
                    <a:pt x="10142" y="11453"/>
                    <a:pt x="10023" y="11819"/>
                    <a:pt x="9931" y="11819"/>
                  </a:cubicBezTo>
                  <a:cubicBezTo>
                    <a:pt x="9929" y="11819"/>
                    <a:pt x="9927" y="11819"/>
                    <a:pt x="9925" y="11819"/>
                  </a:cubicBezTo>
                  <a:lnTo>
                    <a:pt x="9719" y="11791"/>
                  </a:lnTo>
                  <a:cubicBezTo>
                    <a:pt x="9626" y="11778"/>
                    <a:pt x="9610" y="11392"/>
                    <a:pt x="9687" y="11002"/>
                  </a:cubicBezTo>
                  <a:lnTo>
                    <a:pt x="9763" y="10611"/>
                  </a:lnTo>
                  <a:close/>
                  <a:moveTo>
                    <a:pt x="43866" y="10711"/>
                  </a:moveTo>
                  <a:lnTo>
                    <a:pt x="43965" y="11102"/>
                  </a:lnTo>
                  <a:cubicBezTo>
                    <a:pt x="44062" y="11490"/>
                    <a:pt x="44066" y="11881"/>
                    <a:pt x="43973" y="11900"/>
                  </a:cubicBezTo>
                  <a:lnTo>
                    <a:pt x="43768" y="11939"/>
                  </a:lnTo>
                  <a:cubicBezTo>
                    <a:pt x="43766" y="11940"/>
                    <a:pt x="43764" y="11940"/>
                    <a:pt x="43762" y="11940"/>
                  </a:cubicBezTo>
                  <a:cubicBezTo>
                    <a:pt x="43670" y="11940"/>
                    <a:pt x="43537" y="11588"/>
                    <a:pt x="43484" y="11203"/>
                  </a:cubicBezTo>
                  <a:lnTo>
                    <a:pt x="43429" y="10800"/>
                  </a:lnTo>
                  <a:cubicBezTo>
                    <a:pt x="43580" y="10786"/>
                    <a:pt x="43726" y="10756"/>
                    <a:pt x="43866" y="10711"/>
                  </a:cubicBezTo>
                  <a:close/>
                  <a:moveTo>
                    <a:pt x="42774" y="10750"/>
                  </a:moveTo>
                  <a:cubicBezTo>
                    <a:pt x="42927" y="10787"/>
                    <a:pt x="43087" y="10807"/>
                    <a:pt x="43251" y="10807"/>
                  </a:cubicBezTo>
                  <a:lnTo>
                    <a:pt x="43218" y="10807"/>
                  </a:lnTo>
                  <a:lnTo>
                    <a:pt x="43186" y="11201"/>
                  </a:lnTo>
                  <a:cubicBezTo>
                    <a:pt x="43154" y="11592"/>
                    <a:pt x="43034" y="11959"/>
                    <a:pt x="42942" y="11959"/>
                  </a:cubicBezTo>
                  <a:cubicBezTo>
                    <a:pt x="42940" y="11959"/>
                    <a:pt x="42939" y="11959"/>
                    <a:pt x="42937" y="11959"/>
                  </a:cubicBezTo>
                  <a:lnTo>
                    <a:pt x="42731" y="11931"/>
                  </a:lnTo>
                  <a:cubicBezTo>
                    <a:pt x="42637" y="11917"/>
                    <a:pt x="42622" y="11532"/>
                    <a:pt x="42698" y="11142"/>
                  </a:cubicBezTo>
                  <a:lnTo>
                    <a:pt x="42774" y="10750"/>
                  </a:lnTo>
                  <a:close/>
                  <a:moveTo>
                    <a:pt x="10263" y="5143"/>
                  </a:moveTo>
                  <a:cubicBezTo>
                    <a:pt x="8320" y="5143"/>
                    <a:pt x="6745" y="6718"/>
                    <a:pt x="6745" y="8661"/>
                  </a:cubicBezTo>
                  <a:cubicBezTo>
                    <a:pt x="6745" y="10603"/>
                    <a:pt x="8320" y="12180"/>
                    <a:pt x="10263" y="12180"/>
                  </a:cubicBezTo>
                  <a:cubicBezTo>
                    <a:pt x="12207" y="12180"/>
                    <a:pt x="13781" y="10603"/>
                    <a:pt x="13781" y="8661"/>
                  </a:cubicBezTo>
                  <a:cubicBezTo>
                    <a:pt x="13781" y="6718"/>
                    <a:pt x="12207" y="5143"/>
                    <a:pt x="10263" y="5143"/>
                  </a:cubicBezTo>
                  <a:close/>
                  <a:moveTo>
                    <a:pt x="43275" y="5283"/>
                  </a:moveTo>
                  <a:cubicBezTo>
                    <a:pt x="41331" y="5283"/>
                    <a:pt x="39757" y="6858"/>
                    <a:pt x="39757" y="8801"/>
                  </a:cubicBezTo>
                  <a:cubicBezTo>
                    <a:pt x="39757" y="10743"/>
                    <a:pt x="41333" y="12318"/>
                    <a:pt x="43275" y="12318"/>
                  </a:cubicBezTo>
                  <a:cubicBezTo>
                    <a:pt x="45218" y="12318"/>
                    <a:pt x="46793" y="10743"/>
                    <a:pt x="46793" y="8801"/>
                  </a:cubicBezTo>
                  <a:cubicBezTo>
                    <a:pt x="46793" y="6858"/>
                    <a:pt x="45218" y="5283"/>
                    <a:pt x="43275" y="528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5"/>
            <p:cNvSpPr/>
            <p:nvPr/>
          </p:nvSpPr>
          <p:spPr>
            <a:xfrm>
              <a:off x="4166075" y="4522588"/>
              <a:ext cx="704950" cy="16700"/>
            </a:xfrm>
            <a:custGeom>
              <a:avLst/>
              <a:gdLst/>
              <a:ahLst/>
              <a:cxnLst/>
              <a:rect l="l" t="t" r="r" b="b"/>
              <a:pathLst>
                <a:path w="28198" h="668" extrusionOk="0">
                  <a:moveTo>
                    <a:pt x="334" y="0"/>
                  </a:moveTo>
                  <a:cubicBezTo>
                    <a:pt x="150" y="0"/>
                    <a:pt x="0" y="150"/>
                    <a:pt x="0" y="334"/>
                  </a:cubicBezTo>
                  <a:cubicBezTo>
                    <a:pt x="0" y="517"/>
                    <a:pt x="150" y="667"/>
                    <a:pt x="334" y="667"/>
                  </a:cubicBezTo>
                  <a:lnTo>
                    <a:pt x="27865" y="667"/>
                  </a:lnTo>
                  <a:cubicBezTo>
                    <a:pt x="28048" y="667"/>
                    <a:pt x="28198" y="517"/>
                    <a:pt x="28198" y="334"/>
                  </a:cubicBezTo>
                  <a:cubicBezTo>
                    <a:pt x="28198" y="150"/>
                    <a:pt x="28048" y="0"/>
                    <a:pt x="27865" y="0"/>
                  </a:cubicBezTo>
                  <a:close/>
                </a:path>
              </a:pathLst>
            </a:custGeom>
            <a:solidFill>
              <a:srgbClr val="8A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5"/>
            <p:cNvSpPr/>
            <p:nvPr/>
          </p:nvSpPr>
          <p:spPr>
            <a:xfrm>
              <a:off x="4153775" y="4357813"/>
              <a:ext cx="709575" cy="171925"/>
            </a:xfrm>
            <a:custGeom>
              <a:avLst/>
              <a:gdLst/>
              <a:ahLst/>
              <a:cxnLst/>
              <a:rect l="l" t="t" r="r" b="b"/>
              <a:pathLst>
                <a:path w="28383" h="6877" extrusionOk="0">
                  <a:moveTo>
                    <a:pt x="13720" y="1"/>
                  </a:moveTo>
                  <a:cubicBezTo>
                    <a:pt x="11166" y="1"/>
                    <a:pt x="8907" y="60"/>
                    <a:pt x="7879" y="238"/>
                  </a:cubicBezTo>
                  <a:cubicBezTo>
                    <a:pt x="4795" y="772"/>
                    <a:pt x="672" y="5483"/>
                    <a:pt x="672" y="5483"/>
                  </a:cubicBezTo>
                  <a:cubicBezTo>
                    <a:pt x="0" y="6342"/>
                    <a:pt x="225" y="6717"/>
                    <a:pt x="495" y="6877"/>
                  </a:cubicBezTo>
                  <a:cubicBezTo>
                    <a:pt x="519" y="6717"/>
                    <a:pt x="658" y="6591"/>
                    <a:pt x="826" y="6591"/>
                  </a:cubicBezTo>
                  <a:lnTo>
                    <a:pt x="1405" y="6591"/>
                  </a:lnTo>
                  <a:cubicBezTo>
                    <a:pt x="1391" y="6519"/>
                    <a:pt x="1397" y="6433"/>
                    <a:pt x="1434" y="6332"/>
                  </a:cubicBezTo>
                  <a:cubicBezTo>
                    <a:pt x="1631" y="5792"/>
                    <a:pt x="6224" y="1606"/>
                    <a:pt x="7654" y="919"/>
                  </a:cubicBezTo>
                  <a:cubicBezTo>
                    <a:pt x="7779" y="858"/>
                    <a:pt x="7916" y="827"/>
                    <a:pt x="8053" y="827"/>
                  </a:cubicBezTo>
                  <a:lnTo>
                    <a:pt x="13931" y="827"/>
                  </a:lnTo>
                  <a:cubicBezTo>
                    <a:pt x="14279" y="827"/>
                    <a:pt x="14582" y="1021"/>
                    <a:pt x="14740" y="1309"/>
                  </a:cubicBezTo>
                  <a:cubicBezTo>
                    <a:pt x="14805" y="1426"/>
                    <a:pt x="14845" y="1561"/>
                    <a:pt x="14853" y="1703"/>
                  </a:cubicBezTo>
                  <a:cubicBezTo>
                    <a:pt x="14860" y="1821"/>
                    <a:pt x="14864" y="1955"/>
                    <a:pt x="14864" y="2106"/>
                  </a:cubicBezTo>
                  <a:lnTo>
                    <a:pt x="14864" y="6067"/>
                  </a:lnTo>
                  <a:cubicBezTo>
                    <a:pt x="14864" y="6262"/>
                    <a:pt x="14804" y="6441"/>
                    <a:pt x="14702" y="6591"/>
                  </a:cubicBezTo>
                  <a:lnTo>
                    <a:pt x="16415" y="6591"/>
                  </a:lnTo>
                  <a:cubicBezTo>
                    <a:pt x="16373" y="6505"/>
                    <a:pt x="16347" y="6409"/>
                    <a:pt x="16343" y="6307"/>
                  </a:cubicBezTo>
                  <a:cubicBezTo>
                    <a:pt x="16341" y="6297"/>
                    <a:pt x="16341" y="6286"/>
                    <a:pt x="16341" y="6274"/>
                  </a:cubicBezTo>
                  <a:lnTo>
                    <a:pt x="16341" y="1546"/>
                  </a:lnTo>
                  <a:cubicBezTo>
                    <a:pt x="16341" y="1149"/>
                    <a:pt x="16661" y="827"/>
                    <a:pt x="17057" y="827"/>
                  </a:cubicBezTo>
                  <a:lnTo>
                    <a:pt x="23747" y="827"/>
                  </a:lnTo>
                  <a:lnTo>
                    <a:pt x="23747" y="6591"/>
                  </a:lnTo>
                  <a:lnTo>
                    <a:pt x="24501" y="6591"/>
                  </a:lnTo>
                  <a:lnTo>
                    <a:pt x="24501" y="1186"/>
                  </a:lnTo>
                  <a:lnTo>
                    <a:pt x="25293" y="2423"/>
                  </a:lnTo>
                  <a:lnTo>
                    <a:pt x="26952" y="5012"/>
                  </a:lnTo>
                  <a:cubicBezTo>
                    <a:pt x="27027" y="5128"/>
                    <a:pt x="27067" y="5264"/>
                    <a:pt x="27067" y="5402"/>
                  </a:cubicBezTo>
                  <a:lnTo>
                    <a:pt x="27067" y="6274"/>
                  </a:lnTo>
                  <a:cubicBezTo>
                    <a:pt x="27067" y="6389"/>
                    <a:pt x="27040" y="6496"/>
                    <a:pt x="26993" y="6591"/>
                  </a:cubicBezTo>
                  <a:lnTo>
                    <a:pt x="28356" y="6591"/>
                  </a:lnTo>
                  <a:cubicBezTo>
                    <a:pt x="28366" y="6591"/>
                    <a:pt x="28374" y="6593"/>
                    <a:pt x="28383" y="6593"/>
                  </a:cubicBezTo>
                  <a:cubicBezTo>
                    <a:pt x="28237" y="4037"/>
                    <a:pt x="27219" y="2344"/>
                    <a:pt x="26359" y="1353"/>
                  </a:cubicBezTo>
                  <a:cubicBezTo>
                    <a:pt x="25748" y="649"/>
                    <a:pt x="24829" y="226"/>
                    <a:pt x="23847" y="194"/>
                  </a:cubicBezTo>
                  <a:cubicBezTo>
                    <a:pt x="21748" y="125"/>
                    <a:pt x="17423" y="1"/>
                    <a:pt x="13720" y="1"/>
                  </a:cubicBezTo>
                  <a:close/>
                </a:path>
              </a:pathLst>
            </a:custGeom>
            <a:solidFill>
              <a:srgbClr val="28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5"/>
            <p:cNvSpPr/>
            <p:nvPr/>
          </p:nvSpPr>
          <p:spPr>
            <a:xfrm>
              <a:off x="4128750" y="4344313"/>
              <a:ext cx="883825" cy="495000"/>
            </a:xfrm>
            <a:custGeom>
              <a:avLst/>
              <a:gdLst/>
              <a:ahLst/>
              <a:cxnLst/>
              <a:rect l="l" t="t" r="r" b="b"/>
              <a:pathLst>
                <a:path w="35353" h="19800" extrusionOk="0">
                  <a:moveTo>
                    <a:pt x="31111" y="1083"/>
                  </a:moveTo>
                  <a:cubicBezTo>
                    <a:pt x="31100" y="1091"/>
                    <a:pt x="30823" y="1303"/>
                    <a:pt x="30594" y="1777"/>
                  </a:cubicBezTo>
                  <a:cubicBezTo>
                    <a:pt x="30385" y="2211"/>
                    <a:pt x="30180" y="2957"/>
                    <a:pt x="30397" y="4043"/>
                  </a:cubicBezTo>
                  <a:cubicBezTo>
                    <a:pt x="30591" y="5015"/>
                    <a:pt x="31170" y="6002"/>
                    <a:pt x="31983" y="6751"/>
                  </a:cubicBezTo>
                  <a:cubicBezTo>
                    <a:pt x="32722" y="7429"/>
                    <a:pt x="33565" y="7827"/>
                    <a:pt x="34259" y="7827"/>
                  </a:cubicBezTo>
                  <a:cubicBezTo>
                    <a:pt x="34291" y="7827"/>
                    <a:pt x="34325" y="7825"/>
                    <a:pt x="34358" y="7824"/>
                  </a:cubicBezTo>
                  <a:lnTo>
                    <a:pt x="34355" y="7773"/>
                  </a:lnTo>
                  <a:cubicBezTo>
                    <a:pt x="34317" y="7776"/>
                    <a:pt x="34280" y="7777"/>
                    <a:pt x="34242" y="7777"/>
                  </a:cubicBezTo>
                  <a:cubicBezTo>
                    <a:pt x="32590" y="7776"/>
                    <a:pt x="30792" y="5757"/>
                    <a:pt x="30447" y="4033"/>
                  </a:cubicBezTo>
                  <a:cubicBezTo>
                    <a:pt x="30035" y="1986"/>
                    <a:pt x="31131" y="1131"/>
                    <a:pt x="31142" y="1122"/>
                  </a:cubicBezTo>
                  <a:lnTo>
                    <a:pt x="31111" y="1083"/>
                  </a:lnTo>
                  <a:close/>
                  <a:moveTo>
                    <a:pt x="3845" y="5365"/>
                  </a:moveTo>
                  <a:cubicBezTo>
                    <a:pt x="3811" y="5365"/>
                    <a:pt x="3776" y="5368"/>
                    <a:pt x="3741" y="5373"/>
                  </a:cubicBezTo>
                  <a:cubicBezTo>
                    <a:pt x="2016" y="5629"/>
                    <a:pt x="1845" y="6677"/>
                    <a:pt x="1835" y="7014"/>
                  </a:cubicBezTo>
                  <a:cubicBezTo>
                    <a:pt x="1832" y="7070"/>
                    <a:pt x="1838" y="7128"/>
                    <a:pt x="1851" y="7185"/>
                  </a:cubicBezTo>
                  <a:cubicBezTo>
                    <a:pt x="2121" y="8391"/>
                    <a:pt x="3040" y="8774"/>
                    <a:pt x="3734" y="8888"/>
                  </a:cubicBezTo>
                  <a:cubicBezTo>
                    <a:pt x="3772" y="8894"/>
                    <a:pt x="3811" y="8897"/>
                    <a:pt x="3848" y="8897"/>
                  </a:cubicBezTo>
                  <a:cubicBezTo>
                    <a:pt x="4240" y="8897"/>
                    <a:pt x="4569" y="8575"/>
                    <a:pt x="4569" y="8169"/>
                  </a:cubicBezTo>
                  <a:lnTo>
                    <a:pt x="4569" y="6094"/>
                  </a:lnTo>
                  <a:cubicBezTo>
                    <a:pt x="4569" y="5687"/>
                    <a:pt x="4238" y="5365"/>
                    <a:pt x="3845" y="5365"/>
                  </a:cubicBezTo>
                  <a:close/>
                  <a:moveTo>
                    <a:pt x="33457" y="7947"/>
                  </a:moveTo>
                  <a:cubicBezTo>
                    <a:pt x="33154" y="7947"/>
                    <a:pt x="32891" y="8163"/>
                    <a:pt x="32837" y="8463"/>
                  </a:cubicBezTo>
                  <a:cubicBezTo>
                    <a:pt x="32725" y="9086"/>
                    <a:pt x="32669" y="10084"/>
                    <a:pt x="33366" y="10376"/>
                  </a:cubicBezTo>
                  <a:cubicBezTo>
                    <a:pt x="34403" y="10812"/>
                    <a:pt x="35353" y="11210"/>
                    <a:pt x="35353" y="11210"/>
                  </a:cubicBezTo>
                  <a:cubicBezTo>
                    <a:pt x="35353" y="11210"/>
                    <a:pt x="35138" y="8929"/>
                    <a:pt x="34420" y="7947"/>
                  </a:cubicBezTo>
                  <a:close/>
                  <a:moveTo>
                    <a:pt x="16366" y="102"/>
                  </a:moveTo>
                  <a:lnTo>
                    <a:pt x="16366" y="19700"/>
                  </a:lnTo>
                  <a:lnTo>
                    <a:pt x="1741" y="19700"/>
                  </a:lnTo>
                  <a:cubicBezTo>
                    <a:pt x="1879" y="19164"/>
                    <a:pt x="2737" y="15417"/>
                    <a:pt x="336" y="13229"/>
                  </a:cubicBezTo>
                  <a:cubicBezTo>
                    <a:pt x="187" y="13093"/>
                    <a:pt x="101" y="12904"/>
                    <a:pt x="101" y="12707"/>
                  </a:cubicBezTo>
                  <a:lnTo>
                    <a:pt x="101" y="7753"/>
                  </a:lnTo>
                  <a:cubicBezTo>
                    <a:pt x="101" y="7359"/>
                    <a:pt x="248" y="6980"/>
                    <a:pt x="514" y="6689"/>
                  </a:cubicBezTo>
                  <a:cubicBezTo>
                    <a:pt x="1797" y="5281"/>
                    <a:pt x="6209" y="646"/>
                    <a:pt x="9086" y="102"/>
                  </a:cubicBezTo>
                  <a:close/>
                  <a:moveTo>
                    <a:pt x="24574" y="102"/>
                  </a:moveTo>
                  <a:cubicBezTo>
                    <a:pt x="24735" y="102"/>
                    <a:pt x="25698" y="131"/>
                    <a:pt x="26748" y="845"/>
                  </a:cubicBezTo>
                  <a:cubicBezTo>
                    <a:pt x="28666" y="2151"/>
                    <a:pt x="29395" y="4696"/>
                    <a:pt x="29669" y="6601"/>
                  </a:cubicBezTo>
                  <a:lnTo>
                    <a:pt x="29969" y="8735"/>
                  </a:lnTo>
                  <a:lnTo>
                    <a:pt x="29969" y="10419"/>
                  </a:lnTo>
                  <a:cubicBezTo>
                    <a:pt x="29969" y="11031"/>
                    <a:pt x="29534" y="11558"/>
                    <a:pt x="28933" y="11671"/>
                  </a:cubicBezTo>
                  <a:cubicBezTo>
                    <a:pt x="27678" y="11907"/>
                    <a:pt x="25959" y="12522"/>
                    <a:pt x="24890" y="14109"/>
                  </a:cubicBezTo>
                  <a:cubicBezTo>
                    <a:pt x="23953" y="15502"/>
                    <a:pt x="23710" y="17382"/>
                    <a:pt x="24169" y="19700"/>
                  </a:cubicBezTo>
                  <a:lnTo>
                    <a:pt x="16466" y="19700"/>
                  </a:lnTo>
                  <a:lnTo>
                    <a:pt x="16466" y="102"/>
                  </a:lnTo>
                  <a:lnTo>
                    <a:pt x="24551" y="102"/>
                  </a:lnTo>
                  <a:cubicBezTo>
                    <a:pt x="24552" y="102"/>
                    <a:pt x="24560" y="102"/>
                    <a:pt x="24574" y="102"/>
                  </a:cubicBezTo>
                  <a:close/>
                  <a:moveTo>
                    <a:pt x="24592" y="1"/>
                  </a:moveTo>
                  <a:cubicBezTo>
                    <a:pt x="24568" y="1"/>
                    <a:pt x="24553" y="1"/>
                    <a:pt x="24548" y="2"/>
                  </a:cubicBezTo>
                  <a:lnTo>
                    <a:pt x="16366" y="2"/>
                  </a:lnTo>
                  <a:lnTo>
                    <a:pt x="9078" y="3"/>
                  </a:lnTo>
                  <a:cubicBezTo>
                    <a:pt x="6159" y="553"/>
                    <a:pt x="1728" y="5207"/>
                    <a:pt x="439" y="6621"/>
                  </a:cubicBezTo>
                  <a:cubicBezTo>
                    <a:pt x="157" y="6932"/>
                    <a:pt x="1" y="7333"/>
                    <a:pt x="1" y="7753"/>
                  </a:cubicBezTo>
                  <a:lnTo>
                    <a:pt x="1" y="12707"/>
                  </a:lnTo>
                  <a:cubicBezTo>
                    <a:pt x="1" y="12932"/>
                    <a:pt x="98" y="13150"/>
                    <a:pt x="268" y="13304"/>
                  </a:cubicBezTo>
                  <a:cubicBezTo>
                    <a:pt x="2799" y="15610"/>
                    <a:pt x="1637" y="19695"/>
                    <a:pt x="1626" y="19736"/>
                  </a:cubicBezTo>
                  <a:lnTo>
                    <a:pt x="1608" y="19800"/>
                  </a:lnTo>
                  <a:lnTo>
                    <a:pt x="24291" y="19800"/>
                  </a:lnTo>
                  <a:lnTo>
                    <a:pt x="24280" y="19741"/>
                  </a:lnTo>
                  <a:cubicBezTo>
                    <a:pt x="23810" y="17423"/>
                    <a:pt x="24044" y="15547"/>
                    <a:pt x="24974" y="14164"/>
                  </a:cubicBezTo>
                  <a:cubicBezTo>
                    <a:pt x="26023" y="12607"/>
                    <a:pt x="27714" y="12003"/>
                    <a:pt x="28951" y="11770"/>
                  </a:cubicBezTo>
                  <a:cubicBezTo>
                    <a:pt x="29599" y="11649"/>
                    <a:pt x="30069" y="11080"/>
                    <a:pt x="30069" y="10419"/>
                  </a:cubicBezTo>
                  <a:lnTo>
                    <a:pt x="30069" y="8730"/>
                  </a:lnTo>
                  <a:lnTo>
                    <a:pt x="29770" y="6587"/>
                  </a:lnTo>
                  <a:cubicBezTo>
                    <a:pt x="29491" y="4660"/>
                    <a:pt x="28751" y="2084"/>
                    <a:pt x="26799" y="759"/>
                  </a:cubicBezTo>
                  <a:cubicBezTo>
                    <a:pt x="25749" y="47"/>
                    <a:pt x="24807" y="1"/>
                    <a:pt x="24592"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45"/>
          <p:cNvGrpSpPr/>
          <p:nvPr/>
        </p:nvGrpSpPr>
        <p:grpSpPr>
          <a:xfrm>
            <a:off x="6235665" y="1920350"/>
            <a:ext cx="1806738" cy="3035443"/>
            <a:chOff x="6484504" y="1911584"/>
            <a:chExt cx="1935860" cy="3252377"/>
          </a:xfrm>
        </p:grpSpPr>
        <p:sp>
          <p:nvSpPr>
            <p:cNvPr id="535" name="Google Shape;535;p45"/>
            <p:cNvSpPr/>
            <p:nvPr/>
          </p:nvSpPr>
          <p:spPr>
            <a:xfrm>
              <a:off x="6836521" y="4915155"/>
              <a:ext cx="1052" cy="789"/>
            </a:xfrm>
            <a:custGeom>
              <a:avLst/>
              <a:gdLst/>
              <a:ahLst/>
              <a:cxnLst/>
              <a:rect l="l" t="t" r="r" b="b"/>
              <a:pathLst>
                <a:path w="16" h="12" extrusionOk="0">
                  <a:moveTo>
                    <a:pt x="16" y="0"/>
                  </a:moveTo>
                  <a:cubicBezTo>
                    <a:pt x="13" y="2"/>
                    <a:pt x="9" y="4"/>
                    <a:pt x="6" y="7"/>
                  </a:cubicBezTo>
                  <a:lnTo>
                    <a:pt x="6" y="7"/>
                  </a:lnTo>
                  <a:cubicBezTo>
                    <a:pt x="10" y="4"/>
                    <a:pt x="13" y="2"/>
                    <a:pt x="16" y="0"/>
                  </a:cubicBezTo>
                  <a:close/>
                  <a:moveTo>
                    <a:pt x="6" y="7"/>
                  </a:moveTo>
                  <a:cubicBezTo>
                    <a:pt x="5" y="8"/>
                    <a:pt x="4" y="9"/>
                    <a:pt x="2" y="10"/>
                  </a:cubicBezTo>
                  <a:lnTo>
                    <a:pt x="2" y="10"/>
                  </a:lnTo>
                  <a:cubicBezTo>
                    <a:pt x="3" y="9"/>
                    <a:pt x="5" y="8"/>
                    <a:pt x="6" y="8"/>
                  </a:cubicBezTo>
                  <a:cubicBezTo>
                    <a:pt x="6" y="7"/>
                    <a:pt x="6" y="7"/>
                    <a:pt x="6" y="7"/>
                  </a:cubicBezTo>
                  <a:close/>
                  <a:moveTo>
                    <a:pt x="2" y="10"/>
                  </a:moveTo>
                  <a:cubicBezTo>
                    <a:pt x="1" y="11"/>
                    <a:pt x="1" y="11"/>
                    <a:pt x="0" y="12"/>
                  </a:cubicBezTo>
                  <a:cubicBezTo>
                    <a:pt x="1" y="11"/>
                    <a:pt x="1" y="11"/>
                    <a:pt x="2" y="1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6509150" y="2123411"/>
              <a:ext cx="1031685" cy="1838723"/>
            </a:xfrm>
            <a:custGeom>
              <a:avLst/>
              <a:gdLst/>
              <a:ahLst/>
              <a:cxnLst/>
              <a:rect l="l" t="t" r="r" b="b"/>
              <a:pathLst>
                <a:path w="15697" h="27976" extrusionOk="0">
                  <a:moveTo>
                    <a:pt x="1131" y="0"/>
                  </a:moveTo>
                  <a:cubicBezTo>
                    <a:pt x="506" y="0"/>
                    <a:pt x="0" y="508"/>
                    <a:pt x="0" y="1132"/>
                  </a:cubicBezTo>
                  <a:lnTo>
                    <a:pt x="0" y="16614"/>
                  </a:lnTo>
                  <a:lnTo>
                    <a:pt x="0" y="27975"/>
                  </a:lnTo>
                  <a:lnTo>
                    <a:pt x="15697" y="27975"/>
                  </a:lnTo>
                  <a:lnTo>
                    <a:pt x="15697" y="1132"/>
                  </a:lnTo>
                  <a:cubicBezTo>
                    <a:pt x="15697" y="508"/>
                    <a:pt x="15189" y="0"/>
                    <a:pt x="14565" y="0"/>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5"/>
            <p:cNvSpPr/>
            <p:nvPr/>
          </p:nvSpPr>
          <p:spPr>
            <a:xfrm>
              <a:off x="6509150" y="3962031"/>
              <a:ext cx="1031685" cy="657447"/>
            </a:xfrm>
            <a:custGeom>
              <a:avLst/>
              <a:gdLst/>
              <a:ahLst/>
              <a:cxnLst/>
              <a:rect l="l" t="t" r="r" b="b"/>
              <a:pathLst>
                <a:path w="15697" h="10003" extrusionOk="0">
                  <a:moveTo>
                    <a:pt x="0" y="0"/>
                  </a:moveTo>
                  <a:lnTo>
                    <a:pt x="0" y="8870"/>
                  </a:lnTo>
                  <a:cubicBezTo>
                    <a:pt x="0" y="9495"/>
                    <a:pt x="506" y="10002"/>
                    <a:pt x="1131" y="10002"/>
                  </a:cubicBezTo>
                  <a:lnTo>
                    <a:pt x="14565" y="10002"/>
                  </a:lnTo>
                  <a:cubicBezTo>
                    <a:pt x="15189" y="10002"/>
                    <a:pt x="15697" y="9495"/>
                    <a:pt x="15697" y="8870"/>
                  </a:cubicBezTo>
                  <a:lnTo>
                    <a:pt x="156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5"/>
            <p:cNvSpPr/>
            <p:nvPr/>
          </p:nvSpPr>
          <p:spPr>
            <a:xfrm>
              <a:off x="6620421" y="2278782"/>
              <a:ext cx="796390" cy="1368592"/>
            </a:xfrm>
            <a:custGeom>
              <a:avLst/>
              <a:gdLst/>
              <a:ahLst/>
              <a:cxnLst/>
              <a:rect l="l" t="t" r="r" b="b"/>
              <a:pathLst>
                <a:path w="12117" h="20823" extrusionOk="0">
                  <a:moveTo>
                    <a:pt x="88" y="1"/>
                  </a:moveTo>
                  <a:cubicBezTo>
                    <a:pt x="40" y="1"/>
                    <a:pt x="0" y="40"/>
                    <a:pt x="0" y="88"/>
                  </a:cubicBezTo>
                  <a:lnTo>
                    <a:pt x="0" y="12755"/>
                  </a:lnTo>
                  <a:cubicBezTo>
                    <a:pt x="0" y="12803"/>
                    <a:pt x="40" y="12842"/>
                    <a:pt x="88" y="12842"/>
                  </a:cubicBezTo>
                  <a:lnTo>
                    <a:pt x="12028" y="12842"/>
                  </a:lnTo>
                  <a:cubicBezTo>
                    <a:pt x="12077" y="12842"/>
                    <a:pt x="12117" y="12803"/>
                    <a:pt x="12117" y="12755"/>
                  </a:cubicBezTo>
                  <a:lnTo>
                    <a:pt x="12117" y="88"/>
                  </a:lnTo>
                  <a:cubicBezTo>
                    <a:pt x="12117" y="40"/>
                    <a:pt x="12077" y="1"/>
                    <a:pt x="12028" y="1"/>
                  </a:cubicBezTo>
                  <a:close/>
                  <a:moveTo>
                    <a:pt x="29" y="13955"/>
                  </a:moveTo>
                  <a:cubicBezTo>
                    <a:pt x="13" y="13955"/>
                    <a:pt x="0" y="13967"/>
                    <a:pt x="0" y="13983"/>
                  </a:cubicBezTo>
                  <a:lnTo>
                    <a:pt x="0" y="15316"/>
                  </a:lnTo>
                  <a:cubicBezTo>
                    <a:pt x="0" y="15333"/>
                    <a:pt x="13" y="15345"/>
                    <a:pt x="29" y="15345"/>
                  </a:cubicBezTo>
                  <a:lnTo>
                    <a:pt x="12087" y="15345"/>
                  </a:lnTo>
                  <a:cubicBezTo>
                    <a:pt x="12104" y="15345"/>
                    <a:pt x="12117" y="15333"/>
                    <a:pt x="12117" y="15316"/>
                  </a:cubicBezTo>
                  <a:lnTo>
                    <a:pt x="12117" y="13983"/>
                  </a:lnTo>
                  <a:cubicBezTo>
                    <a:pt x="12117" y="13967"/>
                    <a:pt x="12104" y="13955"/>
                    <a:pt x="12087" y="13955"/>
                  </a:cubicBezTo>
                  <a:close/>
                  <a:moveTo>
                    <a:pt x="10" y="16625"/>
                  </a:moveTo>
                  <a:cubicBezTo>
                    <a:pt x="5" y="16625"/>
                    <a:pt x="0" y="16629"/>
                    <a:pt x="0" y="16636"/>
                  </a:cubicBezTo>
                  <a:lnTo>
                    <a:pt x="0" y="19883"/>
                  </a:lnTo>
                  <a:cubicBezTo>
                    <a:pt x="0" y="19888"/>
                    <a:pt x="5" y="19893"/>
                    <a:pt x="10" y="19893"/>
                  </a:cubicBezTo>
                  <a:lnTo>
                    <a:pt x="1041" y="19893"/>
                  </a:lnTo>
                  <a:cubicBezTo>
                    <a:pt x="1046" y="19893"/>
                    <a:pt x="1052" y="19888"/>
                    <a:pt x="1052" y="19883"/>
                  </a:cubicBezTo>
                  <a:lnTo>
                    <a:pt x="1052" y="16636"/>
                  </a:lnTo>
                  <a:cubicBezTo>
                    <a:pt x="1052" y="16629"/>
                    <a:pt x="1046" y="16625"/>
                    <a:pt x="1041" y="16625"/>
                  </a:cubicBezTo>
                  <a:close/>
                  <a:moveTo>
                    <a:pt x="1340" y="16625"/>
                  </a:moveTo>
                  <a:cubicBezTo>
                    <a:pt x="1335" y="16625"/>
                    <a:pt x="1331" y="16629"/>
                    <a:pt x="1331" y="16636"/>
                  </a:cubicBezTo>
                  <a:lnTo>
                    <a:pt x="1331" y="19883"/>
                  </a:lnTo>
                  <a:cubicBezTo>
                    <a:pt x="1331" y="19888"/>
                    <a:pt x="1335" y="19893"/>
                    <a:pt x="1340" y="19893"/>
                  </a:cubicBezTo>
                  <a:lnTo>
                    <a:pt x="2371" y="19893"/>
                  </a:lnTo>
                  <a:cubicBezTo>
                    <a:pt x="2376" y="19893"/>
                    <a:pt x="2382" y="19888"/>
                    <a:pt x="2382" y="19883"/>
                  </a:cubicBezTo>
                  <a:lnTo>
                    <a:pt x="2382" y="16636"/>
                  </a:lnTo>
                  <a:cubicBezTo>
                    <a:pt x="2382" y="16629"/>
                    <a:pt x="2376" y="16625"/>
                    <a:pt x="2371" y="16625"/>
                  </a:cubicBezTo>
                  <a:close/>
                  <a:moveTo>
                    <a:pt x="9745" y="16625"/>
                  </a:moveTo>
                  <a:cubicBezTo>
                    <a:pt x="9739" y="16625"/>
                    <a:pt x="9735" y="16629"/>
                    <a:pt x="9735" y="16636"/>
                  </a:cubicBezTo>
                  <a:lnTo>
                    <a:pt x="9735" y="19883"/>
                  </a:lnTo>
                  <a:cubicBezTo>
                    <a:pt x="9735" y="19888"/>
                    <a:pt x="9739" y="19893"/>
                    <a:pt x="9745" y="19893"/>
                  </a:cubicBezTo>
                  <a:lnTo>
                    <a:pt x="10775" y="19893"/>
                  </a:lnTo>
                  <a:cubicBezTo>
                    <a:pt x="10782" y="19893"/>
                    <a:pt x="10787" y="19888"/>
                    <a:pt x="10787" y="19883"/>
                  </a:cubicBezTo>
                  <a:lnTo>
                    <a:pt x="10787" y="16636"/>
                  </a:lnTo>
                  <a:cubicBezTo>
                    <a:pt x="10787" y="16629"/>
                    <a:pt x="10782" y="16625"/>
                    <a:pt x="10775" y="16625"/>
                  </a:cubicBezTo>
                  <a:close/>
                  <a:moveTo>
                    <a:pt x="11076" y="16625"/>
                  </a:moveTo>
                  <a:cubicBezTo>
                    <a:pt x="11069" y="16625"/>
                    <a:pt x="11065" y="16629"/>
                    <a:pt x="11065" y="16636"/>
                  </a:cubicBezTo>
                  <a:lnTo>
                    <a:pt x="11065" y="19883"/>
                  </a:lnTo>
                  <a:cubicBezTo>
                    <a:pt x="11065" y="19888"/>
                    <a:pt x="11069" y="19893"/>
                    <a:pt x="11076" y="19893"/>
                  </a:cubicBezTo>
                  <a:lnTo>
                    <a:pt x="12107" y="19893"/>
                  </a:lnTo>
                  <a:cubicBezTo>
                    <a:pt x="12112" y="19893"/>
                    <a:pt x="12117" y="19888"/>
                    <a:pt x="12117" y="19883"/>
                  </a:cubicBezTo>
                  <a:lnTo>
                    <a:pt x="12117" y="16636"/>
                  </a:lnTo>
                  <a:cubicBezTo>
                    <a:pt x="12117" y="16629"/>
                    <a:pt x="12112" y="16625"/>
                    <a:pt x="12107" y="16625"/>
                  </a:cubicBezTo>
                  <a:close/>
                  <a:moveTo>
                    <a:pt x="6162" y="16965"/>
                  </a:moveTo>
                  <a:cubicBezTo>
                    <a:pt x="6986" y="16965"/>
                    <a:pt x="7654" y="17634"/>
                    <a:pt x="7654" y="18459"/>
                  </a:cubicBezTo>
                  <a:cubicBezTo>
                    <a:pt x="7654" y="19283"/>
                    <a:pt x="6986" y="19952"/>
                    <a:pt x="6162" y="19952"/>
                  </a:cubicBezTo>
                  <a:cubicBezTo>
                    <a:pt x="5336" y="19952"/>
                    <a:pt x="4668" y="19283"/>
                    <a:pt x="4668" y="18459"/>
                  </a:cubicBezTo>
                  <a:cubicBezTo>
                    <a:pt x="4668" y="17634"/>
                    <a:pt x="5336" y="16965"/>
                    <a:pt x="6162" y="16965"/>
                  </a:cubicBezTo>
                  <a:close/>
                  <a:moveTo>
                    <a:pt x="6162" y="16095"/>
                  </a:moveTo>
                  <a:cubicBezTo>
                    <a:pt x="4856" y="16095"/>
                    <a:pt x="3797" y="17153"/>
                    <a:pt x="3797" y="18459"/>
                  </a:cubicBezTo>
                  <a:cubicBezTo>
                    <a:pt x="3797" y="19765"/>
                    <a:pt x="4856" y="20823"/>
                    <a:pt x="6162" y="20823"/>
                  </a:cubicBezTo>
                  <a:cubicBezTo>
                    <a:pt x="7466" y="20823"/>
                    <a:pt x="8525" y="19765"/>
                    <a:pt x="8525" y="18459"/>
                  </a:cubicBezTo>
                  <a:cubicBezTo>
                    <a:pt x="8525" y="17153"/>
                    <a:pt x="7466" y="16095"/>
                    <a:pt x="6162" y="1609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a:off x="6620421" y="3707549"/>
              <a:ext cx="796390" cy="753866"/>
            </a:xfrm>
            <a:custGeom>
              <a:avLst/>
              <a:gdLst/>
              <a:ahLst/>
              <a:cxnLst/>
              <a:rect l="l" t="t" r="r" b="b"/>
              <a:pathLst>
                <a:path w="12117" h="11470" extrusionOk="0">
                  <a:moveTo>
                    <a:pt x="68" y="1"/>
                  </a:moveTo>
                  <a:cubicBezTo>
                    <a:pt x="30" y="1"/>
                    <a:pt x="0" y="32"/>
                    <a:pt x="0" y="69"/>
                  </a:cubicBezTo>
                  <a:lnTo>
                    <a:pt x="0" y="11402"/>
                  </a:lnTo>
                  <a:cubicBezTo>
                    <a:pt x="0" y="11439"/>
                    <a:pt x="30" y="11470"/>
                    <a:pt x="68" y="11470"/>
                  </a:cubicBezTo>
                  <a:lnTo>
                    <a:pt x="6088" y="11470"/>
                  </a:lnTo>
                  <a:lnTo>
                    <a:pt x="6088" y="1"/>
                  </a:lnTo>
                  <a:close/>
                  <a:moveTo>
                    <a:pt x="6234" y="1"/>
                  </a:moveTo>
                  <a:lnTo>
                    <a:pt x="6234" y="11470"/>
                  </a:lnTo>
                  <a:lnTo>
                    <a:pt x="12049" y="11470"/>
                  </a:lnTo>
                  <a:cubicBezTo>
                    <a:pt x="12087" y="11470"/>
                    <a:pt x="12117" y="11439"/>
                    <a:pt x="12117" y="11402"/>
                  </a:cubicBezTo>
                  <a:lnTo>
                    <a:pt x="12117" y="69"/>
                  </a:lnTo>
                  <a:cubicBezTo>
                    <a:pt x="12117" y="32"/>
                    <a:pt x="12086" y="1"/>
                    <a:pt x="12049"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5"/>
            <p:cNvSpPr/>
            <p:nvPr/>
          </p:nvSpPr>
          <p:spPr>
            <a:xfrm>
              <a:off x="6863139" y="2393469"/>
              <a:ext cx="310814" cy="614726"/>
            </a:xfrm>
            <a:custGeom>
              <a:avLst/>
              <a:gdLst/>
              <a:ahLst/>
              <a:cxnLst/>
              <a:rect l="l" t="t" r="r" b="b"/>
              <a:pathLst>
                <a:path w="4729" h="9353" extrusionOk="0">
                  <a:moveTo>
                    <a:pt x="3884" y="1151"/>
                  </a:moveTo>
                  <a:cubicBezTo>
                    <a:pt x="4189" y="1151"/>
                    <a:pt x="4438" y="1490"/>
                    <a:pt x="4438" y="1905"/>
                  </a:cubicBezTo>
                  <a:lnTo>
                    <a:pt x="4438" y="8202"/>
                  </a:lnTo>
                  <a:cubicBezTo>
                    <a:pt x="4438" y="8618"/>
                    <a:pt x="4189" y="8956"/>
                    <a:pt x="3884" y="8956"/>
                  </a:cubicBezTo>
                  <a:lnTo>
                    <a:pt x="848" y="8956"/>
                  </a:lnTo>
                  <a:cubicBezTo>
                    <a:pt x="542" y="8956"/>
                    <a:pt x="293" y="8618"/>
                    <a:pt x="293" y="8202"/>
                  </a:cubicBezTo>
                  <a:lnTo>
                    <a:pt x="293" y="1905"/>
                  </a:lnTo>
                  <a:cubicBezTo>
                    <a:pt x="293" y="1490"/>
                    <a:pt x="542" y="1151"/>
                    <a:pt x="848" y="1151"/>
                  </a:cubicBezTo>
                  <a:close/>
                  <a:moveTo>
                    <a:pt x="1964" y="0"/>
                  </a:moveTo>
                  <a:cubicBezTo>
                    <a:pt x="1768" y="0"/>
                    <a:pt x="1607" y="219"/>
                    <a:pt x="1607" y="488"/>
                  </a:cubicBezTo>
                  <a:lnTo>
                    <a:pt x="1607" y="755"/>
                  </a:lnTo>
                  <a:lnTo>
                    <a:pt x="848" y="755"/>
                  </a:lnTo>
                  <a:cubicBezTo>
                    <a:pt x="381" y="755"/>
                    <a:pt x="1" y="1271"/>
                    <a:pt x="1" y="1905"/>
                  </a:cubicBezTo>
                  <a:lnTo>
                    <a:pt x="1" y="8202"/>
                  </a:lnTo>
                  <a:cubicBezTo>
                    <a:pt x="1" y="8837"/>
                    <a:pt x="381" y="9353"/>
                    <a:pt x="848" y="9353"/>
                  </a:cubicBezTo>
                  <a:lnTo>
                    <a:pt x="3884" y="9353"/>
                  </a:lnTo>
                  <a:cubicBezTo>
                    <a:pt x="4350" y="9353"/>
                    <a:pt x="4729" y="8837"/>
                    <a:pt x="4729" y="8202"/>
                  </a:cubicBezTo>
                  <a:lnTo>
                    <a:pt x="4729" y="1905"/>
                  </a:lnTo>
                  <a:cubicBezTo>
                    <a:pt x="4729" y="1271"/>
                    <a:pt x="4350" y="755"/>
                    <a:pt x="3884" y="755"/>
                  </a:cubicBezTo>
                  <a:lnTo>
                    <a:pt x="3065" y="755"/>
                  </a:lnTo>
                  <a:lnTo>
                    <a:pt x="3065" y="488"/>
                  </a:lnTo>
                  <a:cubicBezTo>
                    <a:pt x="3065" y="219"/>
                    <a:pt x="2906" y="0"/>
                    <a:pt x="27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5"/>
            <p:cNvSpPr/>
            <p:nvPr/>
          </p:nvSpPr>
          <p:spPr>
            <a:xfrm>
              <a:off x="6900865" y="2609043"/>
              <a:ext cx="234178" cy="346108"/>
            </a:xfrm>
            <a:custGeom>
              <a:avLst/>
              <a:gdLst/>
              <a:ahLst/>
              <a:cxnLst/>
              <a:rect l="l" t="t" r="r" b="b"/>
              <a:pathLst>
                <a:path w="3563" h="5266" extrusionOk="0">
                  <a:moveTo>
                    <a:pt x="60" y="1"/>
                  </a:moveTo>
                  <a:cubicBezTo>
                    <a:pt x="28" y="1"/>
                    <a:pt x="1" y="28"/>
                    <a:pt x="1" y="59"/>
                  </a:cubicBezTo>
                  <a:lnTo>
                    <a:pt x="1" y="5208"/>
                  </a:lnTo>
                  <a:cubicBezTo>
                    <a:pt x="1" y="5239"/>
                    <a:pt x="28" y="5266"/>
                    <a:pt x="60" y="5266"/>
                  </a:cubicBezTo>
                  <a:lnTo>
                    <a:pt x="3503" y="5266"/>
                  </a:lnTo>
                  <a:cubicBezTo>
                    <a:pt x="3536" y="5266"/>
                    <a:pt x="3561" y="5239"/>
                    <a:pt x="3563" y="5208"/>
                  </a:cubicBezTo>
                  <a:lnTo>
                    <a:pt x="3563" y="59"/>
                  </a:lnTo>
                  <a:cubicBezTo>
                    <a:pt x="3563" y="28"/>
                    <a:pt x="3536" y="1"/>
                    <a:pt x="3503"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5"/>
            <p:cNvSpPr/>
            <p:nvPr/>
          </p:nvSpPr>
          <p:spPr>
            <a:xfrm>
              <a:off x="6558443" y="2159625"/>
              <a:ext cx="858368" cy="47716"/>
            </a:xfrm>
            <a:custGeom>
              <a:avLst/>
              <a:gdLst/>
              <a:ahLst/>
              <a:cxnLst/>
              <a:rect l="l" t="t" r="r" b="b"/>
              <a:pathLst>
                <a:path w="13060" h="726" extrusionOk="0">
                  <a:moveTo>
                    <a:pt x="44" y="0"/>
                  </a:moveTo>
                  <a:cubicBezTo>
                    <a:pt x="20" y="0"/>
                    <a:pt x="1" y="20"/>
                    <a:pt x="1" y="44"/>
                  </a:cubicBezTo>
                  <a:lnTo>
                    <a:pt x="1" y="682"/>
                  </a:lnTo>
                  <a:cubicBezTo>
                    <a:pt x="1" y="706"/>
                    <a:pt x="20" y="725"/>
                    <a:pt x="44" y="725"/>
                  </a:cubicBezTo>
                  <a:lnTo>
                    <a:pt x="13016" y="725"/>
                  </a:lnTo>
                  <a:cubicBezTo>
                    <a:pt x="13040" y="725"/>
                    <a:pt x="13060" y="706"/>
                    <a:pt x="13060" y="682"/>
                  </a:cubicBezTo>
                  <a:lnTo>
                    <a:pt x="13060" y="44"/>
                  </a:lnTo>
                  <a:cubicBezTo>
                    <a:pt x="13060" y="20"/>
                    <a:pt x="13040" y="0"/>
                    <a:pt x="130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7450120" y="2159625"/>
              <a:ext cx="63688" cy="63622"/>
            </a:xfrm>
            <a:custGeom>
              <a:avLst/>
              <a:gdLst/>
              <a:ahLst/>
              <a:cxnLst/>
              <a:rect l="l" t="t" r="r" b="b"/>
              <a:pathLst>
                <a:path w="969" h="968" extrusionOk="0">
                  <a:moveTo>
                    <a:pt x="484" y="0"/>
                  </a:moveTo>
                  <a:cubicBezTo>
                    <a:pt x="216" y="0"/>
                    <a:pt x="0" y="217"/>
                    <a:pt x="0" y="484"/>
                  </a:cubicBezTo>
                  <a:cubicBezTo>
                    <a:pt x="0" y="751"/>
                    <a:pt x="216" y="967"/>
                    <a:pt x="484" y="967"/>
                  </a:cubicBezTo>
                  <a:cubicBezTo>
                    <a:pt x="751" y="967"/>
                    <a:pt x="968" y="751"/>
                    <a:pt x="968" y="484"/>
                  </a:cubicBezTo>
                  <a:cubicBezTo>
                    <a:pt x="968" y="217"/>
                    <a:pt x="751"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6961068" y="2649069"/>
              <a:ext cx="129938" cy="226291"/>
            </a:xfrm>
            <a:custGeom>
              <a:avLst/>
              <a:gdLst/>
              <a:ahLst/>
              <a:cxnLst/>
              <a:rect l="l" t="t" r="r" b="b"/>
              <a:pathLst>
                <a:path w="1977" h="3443" extrusionOk="0">
                  <a:moveTo>
                    <a:pt x="323" y="1"/>
                  </a:moveTo>
                  <a:cubicBezTo>
                    <a:pt x="259" y="1"/>
                    <a:pt x="207" y="49"/>
                    <a:pt x="200" y="111"/>
                  </a:cubicBezTo>
                  <a:lnTo>
                    <a:pt x="9" y="1922"/>
                  </a:lnTo>
                  <a:cubicBezTo>
                    <a:pt x="1" y="1994"/>
                    <a:pt x="57" y="2058"/>
                    <a:pt x="131" y="2058"/>
                  </a:cubicBezTo>
                  <a:lnTo>
                    <a:pt x="761" y="2058"/>
                  </a:lnTo>
                  <a:cubicBezTo>
                    <a:pt x="837" y="2058"/>
                    <a:pt x="895" y="2125"/>
                    <a:pt x="883" y="2202"/>
                  </a:cubicBezTo>
                  <a:lnTo>
                    <a:pt x="692" y="3299"/>
                  </a:lnTo>
                  <a:cubicBezTo>
                    <a:pt x="677" y="3385"/>
                    <a:pt x="746" y="3443"/>
                    <a:pt x="815" y="3443"/>
                  </a:cubicBezTo>
                  <a:cubicBezTo>
                    <a:pt x="857" y="3443"/>
                    <a:pt x="898" y="3422"/>
                    <a:pt x="922" y="3375"/>
                  </a:cubicBezTo>
                  <a:lnTo>
                    <a:pt x="1936" y="1365"/>
                  </a:lnTo>
                  <a:cubicBezTo>
                    <a:pt x="1977" y="1283"/>
                    <a:pt x="1917" y="1187"/>
                    <a:pt x="1825" y="1187"/>
                  </a:cubicBezTo>
                  <a:lnTo>
                    <a:pt x="1107" y="1187"/>
                  </a:lnTo>
                  <a:cubicBezTo>
                    <a:pt x="1014" y="1187"/>
                    <a:pt x="955" y="1086"/>
                    <a:pt x="999" y="1006"/>
                  </a:cubicBezTo>
                  <a:lnTo>
                    <a:pt x="1444" y="183"/>
                  </a:lnTo>
                  <a:cubicBezTo>
                    <a:pt x="1488" y="101"/>
                    <a:pt x="1428" y="1"/>
                    <a:pt x="1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5"/>
            <p:cNvSpPr/>
            <p:nvPr/>
          </p:nvSpPr>
          <p:spPr>
            <a:xfrm>
              <a:off x="6484504" y="1911584"/>
              <a:ext cx="1068228" cy="211897"/>
            </a:xfrm>
            <a:custGeom>
              <a:avLst/>
              <a:gdLst/>
              <a:ahLst/>
              <a:cxnLst/>
              <a:rect l="l" t="t" r="r" b="b"/>
              <a:pathLst>
                <a:path w="16253" h="3224" extrusionOk="0">
                  <a:moveTo>
                    <a:pt x="67" y="0"/>
                  </a:moveTo>
                  <a:cubicBezTo>
                    <a:pt x="30" y="0"/>
                    <a:pt x="1" y="32"/>
                    <a:pt x="1" y="67"/>
                  </a:cubicBezTo>
                  <a:lnTo>
                    <a:pt x="1" y="3157"/>
                  </a:lnTo>
                  <a:cubicBezTo>
                    <a:pt x="1" y="3193"/>
                    <a:pt x="30" y="3223"/>
                    <a:pt x="67" y="3223"/>
                  </a:cubicBezTo>
                  <a:lnTo>
                    <a:pt x="16186" y="3223"/>
                  </a:lnTo>
                  <a:cubicBezTo>
                    <a:pt x="16223" y="3223"/>
                    <a:pt x="16253" y="3193"/>
                    <a:pt x="16253" y="3157"/>
                  </a:cubicBezTo>
                  <a:lnTo>
                    <a:pt x="16253" y="67"/>
                  </a:lnTo>
                  <a:cubicBezTo>
                    <a:pt x="16253" y="32"/>
                    <a:pt x="16223" y="0"/>
                    <a:pt x="16186" y="0"/>
                  </a:cubicBezTo>
                  <a:close/>
                </a:path>
              </a:pathLst>
            </a:custGeom>
            <a:gradFill>
              <a:gsLst>
                <a:gs pos="0">
                  <a:schemeClr val="lt1"/>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5"/>
            <p:cNvSpPr/>
            <p:nvPr/>
          </p:nvSpPr>
          <p:spPr>
            <a:xfrm>
              <a:off x="6620421" y="1911584"/>
              <a:ext cx="746965" cy="211897"/>
            </a:xfrm>
            <a:custGeom>
              <a:avLst/>
              <a:gdLst/>
              <a:ahLst/>
              <a:cxnLst/>
              <a:rect l="l" t="t" r="r" b="b"/>
              <a:pathLst>
                <a:path w="11365" h="3224" extrusionOk="0">
                  <a:moveTo>
                    <a:pt x="181" y="0"/>
                  </a:moveTo>
                  <a:cubicBezTo>
                    <a:pt x="81" y="0"/>
                    <a:pt x="0" y="82"/>
                    <a:pt x="0" y="183"/>
                  </a:cubicBezTo>
                  <a:lnTo>
                    <a:pt x="0" y="3042"/>
                  </a:lnTo>
                  <a:cubicBezTo>
                    <a:pt x="0" y="3141"/>
                    <a:pt x="82" y="3223"/>
                    <a:pt x="181" y="3223"/>
                  </a:cubicBezTo>
                  <a:cubicBezTo>
                    <a:pt x="282" y="3223"/>
                    <a:pt x="364" y="3141"/>
                    <a:pt x="364" y="3042"/>
                  </a:cubicBezTo>
                  <a:lnTo>
                    <a:pt x="364" y="183"/>
                  </a:lnTo>
                  <a:cubicBezTo>
                    <a:pt x="364" y="82"/>
                    <a:pt x="282" y="0"/>
                    <a:pt x="181" y="0"/>
                  </a:cubicBezTo>
                  <a:close/>
                  <a:moveTo>
                    <a:pt x="2382" y="0"/>
                  </a:moveTo>
                  <a:cubicBezTo>
                    <a:pt x="2282" y="0"/>
                    <a:pt x="2200" y="82"/>
                    <a:pt x="2200" y="183"/>
                  </a:cubicBezTo>
                  <a:lnTo>
                    <a:pt x="2200" y="3042"/>
                  </a:lnTo>
                  <a:cubicBezTo>
                    <a:pt x="2200" y="3141"/>
                    <a:pt x="2282" y="3223"/>
                    <a:pt x="2382" y="3223"/>
                  </a:cubicBezTo>
                  <a:cubicBezTo>
                    <a:pt x="2481" y="3223"/>
                    <a:pt x="2563" y="3141"/>
                    <a:pt x="2563" y="3042"/>
                  </a:cubicBezTo>
                  <a:lnTo>
                    <a:pt x="2563" y="183"/>
                  </a:lnTo>
                  <a:cubicBezTo>
                    <a:pt x="2563" y="82"/>
                    <a:pt x="2481" y="0"/>
                    <a:pt x="2382" y="0"/>
                  </a:cubicBezTo>
                  <a:close/>
                  <a:moveTo>
                    <a:pt x="4583" y="0"/>
                  </a:moveTo>
                  <a:cubicBezTo>
                    <a:pt x="4483" y="0"/>
                    <a:pt x="4401" y="82"/>
                    <a:pt x="4401" y="183"/>
                  </a:cubicBezTo>
                  <a:lnTo>
                    <a:pt x="4401" y="3042"/>
                  </a:lnTo>
                  <a:cubicBezTo>
                    <a:pt x="4401" y="3141"/>
                    <a:pt x="4483" y="3223"/>
                    <a:pt x="4583" y="3223"/>
                  </a:cubicBezTo>
                  <a:cubicBezTo>
                    <a:pt x="4682" y="3223"/>
                    <a:pt x="4764" y="3141"/>
                    <a:pt x="4764" y="3042"/>
                  </a:cubicBezTo>
                  <a:lnTo>
                    <a:pt x="4764" y="183"/>
                  </a:lnTo>
                  <a:cubicBezTo>
                    <a:pt x="4764" y="82"/>
                    <a:pt x="4682" y="0"/>
                    <a:pt x="4583" y="0"/>
                  </a:cubicBezTo>
                  <a:close/>
                  <a:moveTo>
                    <a:pt x="6782" y="0"/>
                  </a:moveTo>
                  <a:cubicBezTo>
                    <a:pt x="6683" y="0"/>
                    <a:pt x="6601" y="82"/>
                    <a:pt x="6601" y="183"/>
                  </a:cubicBezTo>
                  <a:lnTo>
                    <a:pt x="6601" y="3042"/>
                  </a:lnTo>
                  <a:cubicBezTo>
                    <a:pt x="6601" y="3141"/>
                    <a:pt x="6682" y="3223"/>
                    <a:pt x="6782" y="3223"/>
                  </a:cubicBezTo>
                  <a:cubicBezTo>
                    <a:pt x="6883" y="3223"/>
                    <a:pt x="6965" y="3141"/>
                    <a:pt x="6965" y="3042"/>
                  </a:cubicBezTo>
                  <a:lnTo>
                    <a:pt x="6965" y="183"/>
                  </a:lnTo>
                  <a:cubicBezTo>
                    <a:pt x="6965" y="82"/>
                    <a:pt x="6883" y="0"/>
                    <a:pt x="6782" y="0"/>
                  </a:cubicBezTo>
                  <a:close/>
                  <a:moveTo>
                    <a:pt x="8983" y="0"/>
                  </a:moveTo>
                  <a:cubicBezTo>
                    <a:pt x="8883" y="0"/>
                    <a:pt x="8801" y="82"/>
                    <a:pt x="8801" y="183"/>
                  </a:cubicBezTo>
                  <a:lnTo>
                    <a:pt x="8801" y="3042"/>
                  </a:lnTo>
                  <a:cubicBezTo>
                    <a:pt x="8801" y="3141"/>
                    <a:pt x="8883" y="3223"/>
                    <a:pt x="8983" y="3223"/>
                  </a:cubicBezTo>
                  <a:cubicBezTo>
                    <a:pt x="9083" y="3223"/>
                    <a:pt x="9164" y="3141"/>
                    <a:pt x="9164" y="3042"/>
                  </a:cubicBezTo>
                  <a:lnTo>
                    <a:pt x="9164" y="183"/>
                  </a:lnTo>
                  <a:cubicBezTo>
                    <a:pt x="9164" y="82"/>
                    <a:pt x="9083" y="0"/>
                    <a:pt x="8983" y="0"/>
                  </a:cubicBezTo>
                  <a:close/>
                  <a:moveTo>
                    <a:pt x="11184" y="0"/>
                  </a:moveTo>
                  <a:cubicBezTo>
                    <a:pt x="11083" y="0"/>
                    <a:pt x="11001" y="82"/>
                    <a:pt x="11001" y="183"/>
                  </a:cubicBezTo>
                  <a:lnTo>
                    <a:pt x="11001" y="3042"/>
                  </a:lnTo>
                  <a:cubicBezTo>
                    <a:pt x="11001" y="3141"/>
                    <a:pt x="11083" y="3223"/>
                    <a:pt x="11184" y="3223"/>
                  </a:cubicBezTo>
                  <a:cubicBezTo>
                    <a:pt x="11283" y="3223"/>
                    <a:pt x="11365" y="3141"/>
                    <a:pt x="11365" y="3042"/>
                  </a:cubicBezTo>
                  <a:lnTo>
                    <a:pt x="11365" y="183"/>
                  </a:lnTo>
                  <a:cubicBezTo>
                    <a:pt x="11365" y="82"/>
                    <a:pt x="11283" y="0"/>
                    <a:pt x="111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5"/>
            <p:cNvSpPr/>
            <p:nvPr/>
          </p:nvSpPr>
          <p:spPr>
            <a:xfrm>
              <a:off x="8157507" y="4149277"/>
              <a:ext cx="3549" cy="394"/>
            </a:xfrm>
            <a:custGeom>
              <a:avLst/>
              <a:gdLst/>
              <a:ahLst/>
              <a:cxnLst/>
              <a:rect l="l" t="t" r="r" b="b"/>
              <a:pathLst>
                <a:path w="54" h="6" extrusionOk="0">
                  <a:moveTo>
                    <a:pt x="3" y="0"/>
                  </a:moveTo>
                  <a:cubicBezTo>
                    <a:pt x="1" y="0"/>
                    <a:pt x="12" y="1"/>
                    <a:pt x="53" y="5"/>
                  </a:cubicBezTo>
                  <a:cubicBezTo>
                    <a:pt x="52" y="4"/>
                    <a:pt x="52" y="4"/>
                    <a:pt x="50" y="4"/>
                  </a:cubicBezTo>
                  <a:lnTo>
                    <a:pt x="49" y="4"/>
                  </a:lnTo>
                  <a:lnTo>
                    <a:pt x="15" y="1"/>
                  </a:lnTo>
                  <a:cubicBezTo>
                    <a:pt x="9" y="0"/>
                    <a:pt x="4" y="0"/>
                    <a:pt x="3"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5"/>
            <p:cNvSpPr/>
            <p:nvPr/>
          </p:nvSpPr>
          <p:spPr>
            <a:xfrm>
              <a:off x="6754038" y="3146663"/>
              <a:ext cx="1666326" cy="2017297"/>
            </a:xfrm>
            <a:custGeom>
              <a:avLst/>
              <a:gdLst/>
              <a:ahLst/>
              <a:cxnLst/>
              <a:rect l="l" t="t" r="r" b="b"/>
              <a:pathLst>
                <a:path w="25353" h="30693" extrusionOk="0">
                  <a:moveTo>
                    <a:pt x="12053" y="0"/>
                  </a:moveTo>
                  <a:cubicBezTo>
                    <a:pt x="12007" y="0"/>
                    <a:pt x="11971" y="36"/>
                    <a:pt x="11971" y="81"/>
                  </a:cubicBezTo>
                  <a:lnTo>
                    <a:pt x="11971" y="8453"/>
                  </a:lnTo>
                  <a:cubicBezTo>
                    <a:pt x="11971" y="8498"/>
                    <a:pt x="12007" y="8535"/>
                    <a:pt x="12053" y="8535"/>
                  </a:cubicBezTo>
                  <a:lnTo>
                    <a:pt x="12936" y="8535"/>
                  </a:lnTo>
                  <a:cubicBezTo>
                    <a:pt x="12959" y="8794"/>
                    <a:pt x="12981" y="9051"/>
                    <a:pt x="13003" y="9309"/>
                  </a:cubicBezTo>
                  <a:cubicBezTo>
                    <a:pt x="13195" y="11609"/>
                    <a:pt x="13319" y="13920"/>
                    <a:pt x="13292" y="16228"/>
                  </a:cubicBezTo>
                  <a:cubicBezTo>
                    <a:pt x="13280" y="17378"/>
                    <a:pt x="13230" y="18529"/>
                    <a:pt x="13092" y="19670"/>
                  </a:cubicBezTo>
                  <a:cubicBezTo>
                    <a:pt x="13083" y="19735"/>
                    <a:pt x="13076" y="19799"/>
                    <a:pt x="13068" y="19862"/>
                  </a:cubicBezTo>
                  <a:cubicBezTo>
                    <a:pt x="13066" y="19868"/>
                    <a:pt x="13066" y="19874"/>
                    <a:pt x="13065" y="19878"/>
                  </a:cubicBezTo>
                  <a:cubicBezTo>
                    <a:pt x="13065" y="19882"/>
                    <a:pt x="13063" y="19886"/>
                    <a:pt x="13063" y="19892"/>
                  </a:cubicBezTo>
                  <a:cubicBezTo>
                    <a:pt x="13059" y="19923"/>
                    <a:pt x="13055" y="19956"/>
                    <a:pt x="13049" y="19987"/>
                  </a:cubicBezTo>
                  <a:cubicBezTo>
                    <a:pt x="13031" y="20120"/>
                    <a:pt x="13010" y="20253"/>
                    <a:pt x="12988" y="20384"/>
                  </a:cubicBezTo>
                  <a:cubicBezTo>
                    <a:pt x="12949" y="20616"/>
                    <a:pt x="12905" y="20848"/>
                    <a:pt x="12853" y="21077"/>
                  </a:cubicBezTo>
                  <a:cubicBezTo>
                    <a:pt x="12761" y="21491"/>
                    <a:pt x="12641" y="21895"/>
                    <a:pt x="12487" y="22291"/>
                  </a:cubicBezTo>
                  <a:cubicBezTo>
                    <a:pt x="12485" y="22296"/>
                    <a:pt x="12481" y="22305"/>
                    <a:pt x="12478" y="22313"/>
                  </a:cubicBezTo>
                  <a:cubicBezTo>
                    <a:pt x="12472" y="22326"/>
                    <a:pt x="12467" y="22339"/>
                    <a:pt x="12461" y="22353"/>
                  </a:cubicBezTo>
                  <a:cubicBezTo>
                    <a:pt x="12443" y="22394"/>
                    <a:pt x="12424" y="22433"/>
                    <a:pt x="12405" y="22474"/>
                  </a:cubicBezTo>
                  <a:cubicBezTo>
                    <a:pt x="12365" y="22558"/>
                    <a:pt x="12321" y="22640"/>
                    <a:pt x="12276" y="22720"/>
                  </a:cubicBezTo>
                  <a:cubicBezTo>
                    <a:pt x="12235" y="22790"/>
                    <a:pt x="12193" y="22859"/>
                    <a:pt x="12147" y="22925"/>
                  </a:cubicBezTo>
                  <a:cubicBezTo>
                    <a:pt x="12129" y="22952"/>
                    <a:pt x="12108" y="22980"/>
                    <a:pt x="12088" y="23007"/>
                  </a:cubicBezTo>
                  <a:cubicBezTo>
                    <a:pt x="12077" y="23020"/>
                    <a:pt x="12067" y="23034"/>
                    <a:pt x="12055" y="23047"/>
                  </a:cubicBezTo>
                  <a:cubicBezTo>
                    <a:pt x="12010" y="23102"/>
                    <a:pt x="11961" y="23154"/>
                    <a:pt x="11908" y="23202"/>
                  </a:cubicBezTo>
                  <a:cubicBezTo>
                    <a:pt x="11884" y="23226"/>
                    <a:pt x="11858" y="23249"/>
                    <a:pt x="11832" y="23272"/>
                  </a:cubicBezTo>
                  <a:cubicBezTo>
                    <a:pt x="11827" y="23277"/>
                    <a:pt x="11821" y="23282"/>
                    <a:pt x="11817" y="23284"/>
                  </a:cubicBezTo>
                  <a:cubicBezTo>
                    <a:pt x="11812" y="23287"/>
                    <a:pt x="11807" y="23291"/>
                    <a:pt x="11800" y="23296"/>
                  </a:cubicBezTo>
                  <a:cubicBezTo>
                    <a:pt x="11745" y="23331"/>
                    <a:pt x="11691" y="23366"/>
                    <a:pt x="11631" y="23397"/>
                  </a:cubicBezTo>
                  <a:cubicBezTo>
                    <a:pt x="11589" y="23420"/>
                    <a:pt x="11544" y="23440"/>
                    <a:pt x="11500" y="23460"/>
                  </a:cubicBezTo>
                  <a:cubicBezTo>
                    <a:pt x="11479" y="23469"/>
                    <a:pt x="11385" y="23511"/>
                    <a:pt x="11386" y="23511"/>
                  </a:cubicBezTo>
                  <a:cubicBezTo>
                    <a:pt x="11387" y="23511"/>
                    <a:pt x="11387" y="23511"/>
                    <a:pt x="11387" y="23511"/>
                  </a:cubicBezTo>
                  <a:lnTo>
                    <a:pt x="11387" y="23511"/>
                  </a:lnTo>
                  <a:cubicBezTo>
                    <a:pt x="10364" y="23933"/>
                    <a:pt x="9251" y="24149"/>
                    <a:pt x="8170" y="24361"/>
                  </a:cubicBezTo>
                  <a:cubicBezTo>
                    <a:pt x="6902" y="24609"/>
                    <a:pt x="5627" y="24815"/>
                    <a:pt x="4365" y="25084"/>
                  </a:cubicBezTo>
                  <a:cubicBezTo>
                    <a:pt x="3323" y="25304"/>
                    <a:pt x="2235" y="25543"/>
                    <a:pt x="1288" y="26045"/>
                  </a:cubicBezTo>
                  <a:cubicBezTo>
                    <a:pt x="605" y="26407"/>
                    <a:pt x="0" y="27024"/>
                    <a:pt x="202" y="27857"/>
                  </a:cubicBezTo>
                  <a:cubicBezTo>
                    <a:pt x="396" y="28653"/>
                    <a:pt x="1141" y="29272"/>
                    <a:pt x="1815" y="29665"/>
                  </a:cubicBezTo>
                  <a:cubicBezTo>
                    <a:pt x="3051" y="30385"/>
                    <a:pt x="4528" y="30692"/>
                    <a:pt x="5984" y="30692"/>
                  </a:cubicBezTo>
                  <a:cubicBezTo>
                    <a:pt x="6630" y="30692"/>
                    <a:pt x="7272" y="30632"/>
                    <a:pt x="7887" y="30520"/>
                  </a:cubicBezTo>
                  <a:cubicBezTo>
                    <a:pt x="10171" y="30104"/>
                    <a:pt x="12284" y="28781"/>
                    <a:pt x="13311" y="26648"/>
                  </a:cubicBezTo>
                  <a:cubicBezTo>
                    <a:pt x="13602" y="26043"/>
                    <a:pt x="13811" y="25402"/>
                    <a:pt x="13934" y="24742"/>
                  </a:cubicBezTo>
                  <a:cubicBezTo>
                    <a:pt x="14013" y="24318"/>
                    <a:pt x="14056" y="23889"/>
                    <a:pt x="14130" y="23467"/>
                  </a:cubicBezTo>
                  <a:cubicBezTo>
                    <a:pt x="14208" y="23034"/>
                    <a:pt x="14303" y="22606"/>
                    <a:pt x="14417" y="22183"/>
                  </a:cubicBezTo>
                  <a:cubicBezTo>
                    <a:pt x="14810" y="20727"/>
                    <a:pt x="15441" y="19337"/>
                    <a:pt x="16350" y="18131"/>
                  </a:cubicBezTo>
                  <a:cubicBezTo>
                    <a:pt x="17032" y="17225"/>
                    <a:pt x="17892" y="16432"/>
                    <a:pt x="18884" y="15882"/>
                  </a:cubicBezTo>
                  <a:cubicBezTo>
                    <a:pt x="18991" y="15823"/>
                    <a:pt x="19100" y="15766"/>
                    <a:pt x="19210" y="15712"/>
                  </a:cubicBezTo>
                  <a:cubicBezTo>
                    <a:pt x="19264" y="15687"/>
                    <a:pt x="19319" y="15662"/>
                    <a:pt x="19373" y="15638"/>
                  </a:cubicBezTo>
                  <a:cubicBezTo>
                    <a:pt x="19400" y="15625"/>
                    <a:pt x="19427" y="15614"/>
                    <a:pt x="19454" y="15602"/>
                  </a:cubicBezTo>
                  <a:cubicBezTo>
                    <a:pt x="19463" y="15598"/>
                    <a:pt x="19468" y="15595"/>
                    <a:pt x="19471" y="15594"/>
                  </a:cubicBezTo>
                  <a:cubicBezTo>
                    <a:pt x="19476" y="15592"/>
                    <a:pt x="19486" y="15588"/>
                    <a:pt x="19502" y="15582"/>
                  </a:cubicBezTo>
                  <a:cubicBezTo>
                    <a:pt x="19707" y="15502"/>
                    <a:pt x="19916" y="15428"/>
                    <a:pt x="20129" y="15372"/>
                  </a:cubicBezTo>
                  <a:cubicBezTo>
                    <a:pt x="20230" y="15345"/>
                    <a:pt x="20330" y="15321"/>
                    <a:pt x="20432" y="15301"/>
                  </a:cubicBezTo>
                  <a:cubicBezTo>
                    <a:pt x="20481" y="15291"/>
                    <a:pt x="20531" y="15283"/>
                    <a:pt x="20580" y="15274"/>
                  </a:cubicBezTo>
                  <a:cubicBezTo>
                    <a:pt x="20599" y="15271"/>
                    <a:pt x="20619" y="15268"/>
                    <a:pt x="20639" y="15265"/>
                  </a:cubicBezTo>
                  <a:lnTo>
                    <a:pt x="20639" y="15265"/>
                  </a:lnTo>
                  <a:cubicBezTo>
                    <a:pt x="20613" y="15270"/>
                    <a:pt x="20604" y="15271"/>
                    <a:pt x="20605" y="15271"/>
                  </a:cubicBezTo>
                  <a:cubicBezTo>
                    <a:pt x="20606" y="15271"/>
                    <a:pt x="20662" y="15263"/>
                    <a:pt x="20678" y="15262"/>
                  </a:cubicBezTo>
                  <a:cubicBezTo>
                    <a:pt x="20807" y="15248"/>
                    <a:pt x="20938" y="15240"/>
                    <a:pt x="21068" y="15240"/>
                  </a:cubicBezTo>
                  <a:cubicBezTo>
                    <a:pt x="21121" y="15240"/>
                    <a:pt x="21174" y="15242"/>
                    <a:pt x="21226" y="15245"/>
                  </a:cubicBezTo>
                  <a:cubicBezTo>
                    <a:pt x="21270" y="15246"/>
                    <a:pt x="21312" y="15250"/>
                    <a:pt x="21356" y="15254"/>
                  </a:cubicBezTo>
                  <a:cubicBezTo>
                    <a:pt x="21360" y="15254"/>
                    <a:pt x="21365" y="15256"/>
                    <a:pt x="21370" y="15256"/>
                  </a:cubicBezTo>
                  <a:cubicBezTo>
                    <a:pt x="21380" y="15256"/>
                    <a:pt x="21393" y="15257"/>
                    <a:pt x="21403" y="15260"/>
                  </a:cubicBezTo>
                  <a:cubicBezTo>
                    <a:pt x="21405" y="15260"/>
                    <a:pt x="21408" y="15260"/>
                    <a:pt x="21410" y="15261"/>
                  </a:cubicBezTo>
                  <a:lnTo>
                    <a:pt x="21410" y="15261"/>
                  </a:lnTo>
                  <a:cubicBezTo>
                    <a:pt x="21488" y="15275"/>
                    <a:pt x="21566" y="15289"/>
                    <a:pt x="21643" y="15310"/>
                  </a:cubicBezTo>
                  <a:cubicBezTo>
                    <a:pt x="21654" y="15312"/>
                    <a:pt x="21666" y="15315"/>
                    <a:pt x="21677" y="15320"/>
                  </a:cubicBezTo>
                  <a:cubicBezTo>
                    <a:pt x="21599" y="15461"/>
                    <a:pt x="21547" y="15560"/>
                    <a:pt x="21547" y="15560"/>
                  </a:cubicBezTo>
                  <a:cubicBezTo>
                    <a:pt x="21503" y="15623"/>
                    <a:pt x="22555" y="16060"/>
                    <a:pt x="23057" y="16207"/>
                  </a:cubicBezTo>
                  <a:cubicBezTo>
                    <a:pt x="23081" y="16279"/>
                    <a:pt x="23137" y="16340"/>
                    <a:pt x="23219" y="16364"/>
                  </a:cubicBezTo>
                  <a:lnTo>
                    <a:pt x="23222" y="16364"/>
                  </a:lnTo>
                  <a:cubicBezTo>
                    <a:pt x="23244" y="16371"/>
                    <a:pt x="23266" y="16374"/>
                    <a:pt x="23289" y="16374"/>
                  </a:cubicBezTo>
                  <a:cubicBezTo>
                    <a:pt x="23315" y="16374"/>
                    <a:pt x="23341" y="16370"/>
                    <a:pt x="23366" y="16361"/>
                  </a:cubicBezTo>
                  <a:cubicBezTo>
                    <a:pt x="23629" y="16275"/>
                    <a:pt x="24556" y="15963"/>
                    <a:pt x="25174" y="15655"/>
                  </a:cubicBezTo>
                  <a:cubicBezTo>
                    <a:pt x="25348" y="15567"/>
                    <a:pt x="25352" y="15317"/>
                    <a:pt x="25180" y="15225"/>
                  </a:cubicBezTo>
                  <a:cubicBezTo>
                    <a:pt x="24915" y="15085"/>
                    <a:pt x="24495" y="14921"/>
                    <a:pt x="23909" y="14863"/>
                  </a:cubicBezTo>
                  <a:cubicBezTo>
                    <a:pt x="23900" y="14862"/>
                    <a:pt x="23891" y="14862"/>
                    <a:pt x="23882" y="14862"/>
                  </a:cubicBezTo>
                  <a:cubicBezTo>
                    <a:pt x="23803" y="14862"/>
                    <a:pt x="23727" y="14901"/>
                    <a:pt x="23681" y="14968"/>
                  </a:cubicBezTo>
                  <a:cubicBezTo>
                    <a:pt x="23212" y="14746"/>
                    <a:pt x="22327" y="14361"/>
                    <a:pt x="22272" y="14347"/>
                  </a:cubicBezTo>
                  <a:cubicBezTo>
                    <a:pt x="22272" y="14347"/>
                    <a:pt x="22271" y="14347"/>
                    <a:pt x="22271" y="14347"/>
                  </a:cubicBezTo>
                  <a:cubicBezTo>
                    <a:pt x="22244" y="14347"/>
                    <a:pt x="22150" y="14488"/>
                    <a:pt x="22039" y="14675"/>
                  </a:cubicBezTo>
                  <a:cubicBezTo>
                    <a:pt x="21727" y="14562"/>
                    <a:pt x="21396" y="14515"/>
                    <a:pt x="21062" y="14515"/>
                  </a:cubicBezTo>
                  <a:cubicBezTo>
                    <a:pt x="20725" y="14515"/>
                    <a:pt x="20385" y="14563"/>
                    <a:pt x="20063" y="14640"/>
                  </a:cubicBezTo>
                  <a:cubicBezTo>
                    <a:pt x="19049" y="14880"/>
                    <a:pt x="18124" y="15423"/>
                    <a:pt x="17322" y="16077"/>
                  </a:cubicBezTo>
                  <a:cubicBezTo>
                    <a:pt x="14981" y="17984"/>
                    <a:pt x="13740" y="20971"/>
                    <a:pt x="13332" y="23899"/>
                  </a:cubicBezTo>
                  <a:cubicBezTo>
                    <a:pt x="13239" y="24565"/>
                    <a:pt x="13103" y="25263"/>
                    <a:pt x="12846" y="25915"/>
                  </a:cubicBezTo>
                  <a:cubicBezTo>
                    <a:pt x="12668" y="26370"/>
                    <a:pt x="12306" y="27006"/>
                    <a:pt x="12015" y="27376"/>
                  </a:cubicBezTo>
                  <a:cubicBezTo>
                    <a:pt x="11318" y="28263"/>
                    <a:pt x="10484" y="28863"/>
                    <a:pt x="9445" y="29310"/>
                  </a:cubicBezTo>
                  <a:cubicBezTo>
                    <a:pt x="9439" y="29313"/>
                    <a:pt x="9435" y="29314"/>
                    <a:pt x="9431" y="29316"/>
                  </a:cubicBezTo>
                  <a:cubicBezTo>
                    <a:pt x="9425" y="29318"/>
                    <a:pt x="9418" y="29321"/>
                    <a:pt x="9407" y="29326"/>
                  </a:cubicBezTo>
                  <a:cubicBezTo>
                    <a:pt x="9376" y="29338"/>
                    <a:pt x="9344" y="29351"/>
                    <a:pt x="9313" y="29364"/>
                  </a:cubicBezTo>
                  <a:cubicBezTo>
                    <a:pt x="9251" y="29388"/>
                    <a:pt x="9188" y="29412"/>
                    <a:pt x="9124" y="29434"/>
                  </a:cubicBezTo>
                  <a:cubicBezTo>
                    <a:pt x="8987" y="29485"/>
                    <a:pt x="8848" y="29532"/>
                    <a:pt x="8708" y="29574"/>
                  </a:cubicBezTo>
                  <a:cubicBezTo>
                    <a:pt x="8451" y="29653"/>
                    <a:pt x="8190" y="29720"/>
                    <a:pt x="7925" y="29775"/>
                  </a:cubicBezTo>
                  <a:cubicBezTo>
                    <a:pt x="7374" y="29891"/>
                    <a:pt x="6953" y="29939"/>
                    <a:pt x="6363" y="29957"/>
                  </a:cubicBezTo>
                  <a:cubicBezTo>
                    <a:pt x="6262" y="29960"/>
                    <a:pt x="6161" y="29962"/>
                    <a:pt x="6059" y="29962"/>
                  </a:cubicBezTo>
                  <a:cubicBezTo>
                    <a:pt x="5639" y="29962"/>
                    <a:pt x="5218" y="29936"/>
                    <a:pt x="4800" y="29881"/>
                  </a:cubicBezTo>
                  <a:cubicBezTo>
                    <a:pt x="4803" y="29881"/>
                    <a:pt x="4704" y="29867"/>
                    <a:pt x="4686" y="29864"/>
                  </a:cubicBezTo>
                  <a:cubicBezTo>
                    <a:pt x="4623" y="29854"/>
                    <a:pt x="4561" y="29844"/>
                    <a:pt x="4500" y="29833"/>
                  </a:cubicBezTo>
                  <a:cubicBezTo>
                    <a:pt x="4368" y="29810"/>
                    <a:pt x="4236" y="29785"/>
                    <a:pt x="4106" y="29755"/>
                  </a:cubicBezTo>
                  <a:cubicBezTo>
                    <a:pt x="3872" y="29704"/>
                    <a:pt x="3640" y="29644"/>
                    <a:pt x="3411" y="29571"/>
                  </a:cubicBezTo>
                  <a:cubicBezTo>
                    <a:pt x="3300" y="29536"/>
                    <a:pt x="3192" y="29499"/>
                    <a:pt x="3083" y="29460"/>
                  </a:cubicBezTo>
                  <a:cubicBezTo>
                    <a:pt x="3029" y="29440"/>
                    <a:pt x="2975" y="29420"/>
                    <a:pt x="2923" y="29399"/>
                  </a:cubicBezTo>
                  <a:cubicBezTo>
                    <a:pt x="2896" y="29389"/>
                    <a:pt x="2871" y="29379"/>
                    <a:pt x="2845" y="29368"/>
                  </a:cubicBezTo>
                  <a:cubicBezTo>
                    <a:pt x="2833" y="29364"/>
                    <a:pt x="2824" y="29359"/>
                    <a:pt x="2817" y="29358"/>
                  </a:cubicBezTo>
                  <a:cubicBezTo>
                    <a:pt x="2816" y="29357"/>
                    <a:pt x="2811" y="29354"/>
                    <a:pt x="2803" y="29351"/>
                  </a:cubicBezTo>
                  <a:cubicBezTo>
                    <a:pt x="2606" y="29265"/>
                    <a:pt x="2413" y="29171"/>
                    <a:pt x="2226" y="29064"/>
                  </a:cubicBezTo>
                  <a:cubicBezTo>
                    <a:pt x="2055" y="28966"/>
                    <a:pt x="1891" y="28860"/>
                    <a:pt x="1733" y="28743"/>
                  </a:cubicBezTo>
                  <a:cubicBezTo>
                    <a:pt x="1729" y="28739"/>
                    <a:pt x="1675" y="28697"/>
                    <a:pt x="1662" y="28687"/>
                  </a:cubicBezTo>
                  <a:cubicBezTo>
                    <a:pt x="1625" y="28656"/>
                    <a:pt x="1590" y="28626"/>
                    <a:pt x="1555" y="28595"/>
                  </a:cubicBezTo>
                  <a:cubicBezTo>
                    <a:pt x="1480" y="28528"/>
                    <a:pt x="1408" y="28459"/>
                    <a:pt x="1340" y="28387"/>
                  </a:cubicBezTo>
                  <a:cubicBezTo>
                    <a:pt x="1289" y="28332"/>
                    <a:pt x="1241" y="28277"/>
                    <a:pt x="1194" y="28219"/>
                  </a:cubicBezTo>
                  <a:lnTo>
                    <a:pt x="1194" y="28219"/>
                  </a:lnTo>
                  <a:cubicBezTo>
                    <a:pt x="1195" y="28219"/>
                    <a:pt x="1195" y="28219"/>
                    <a:pt x="1195" y="28219"/>
                  </a:cubicBezTo>
                  <a:cubicBezTo>
                    <a:pt x="1196" y="28219"/>
                    <a:pt x="1146" y="28153"/>
                    <a:pt x="1134" y="28137"/>
                  </a:cubicBezTo>
                  <a:cubicBezTo>
                    <a:pt x="1107" y="28097"/>
                    <a:pt x="1081" y="28058"/>
                    <a:pt x="1056" y="28017"/>
                  </a:cubicBezTo>
                  <a:cubicBezTo>
                    <a:pt x="1030" y="27976"/>
                    <a:pt x="1008" y="27935"/>
                    <a:pt x="985" y="27892"/>
                  </a:cubicBezTo>
                  <a:cubicBezTo>
                    <a:pt x="975" y="27871"/>
                    <a:pt x="946" y="27795"/>
                    <a:pt x="944" y="27795"/>
                  </a:cubicBezTo>
                  <a:cubicBezTo>
                    <a:pt x="944" y="27795"/>
                    <a:pt x="944" y="27795"/>
                    <a:pt x="944" y="27795"/>
                  </a:cubicBezTo>
                  <a:cubicBezTo>
                    <a:pt x="926" y="27730"/>
                    <a:pt x="909" y="27665"/>
                    <a:pt x="889" y="27600"/>
                  </a:cubicBezTo>
                  <a:cubicBezTo>
                    <a:pt x="888" y="27586"/>
                    <a:pt x="885" y="27571"/>
                    <a:pt x="885" y="27559"/>
                  </a:cubicBezTo>
                  <a:cubicBezTo>
                    <a:pt x="885" y="27529"/>
                    <a:pt x="886" y="27499"/>
                    <a:pt x="886" y="27470"/>
                  </a:cubicBezTo>
                  <a:cubicBezTo>
                    <a:pt x="885" y="27464"/>
                    <a:pt x="885" y="27458"/>
                    <a:pt x="885" y="27453"/>
                  </a:cubicBezTo>
                  <a:cubicBezTo>
                    <a:pt x="886" y="27451"/>
                    <a:pt x="886" y="27448"/>
                    <a:pt x="888" y="27447"/>
                  </a:cubicBezTo>
                  <a:cubicBezTo>
                    <a:pt x="898" y="27409"/>
                    <a:pt x="907" y="27369"/>
                    <a:pt x="917" y="27331"/>
                  </a:cubicBezTo>
                  <a:cubicBezTo>
                    <a:pt x="919" y="27324"/>
                    <a:pt x="920" y="27317"/>
                    <a:pt x="922" y="27313"/>
                  </a:cubicBezTo>
                  <a:cubicBezTo>
                    <a:pt x="923" y="27311"/>
                    <a:pt x="924" y="27309"/>
                    <a:pt x="926" y="27306"/>
                  </a:cubicBezTo>
                  <a:cubicBezTo>
                    <a:pt x="944" y="27275"/>
                    <a:pt x="958" y="27242"/>
                    <a:pt x="977" y="27212"/>
                  </a:cubicBezTo>
                  <a:cubicBezTo>
                    <a:pt x="993" y="27186"/>
                    <a:pt x="1012" y="27162"/>
                    <a:pt x="1029" y="27137"/>
                  </a:cubicBezTo>
                  <a:lnTo>
                    <a:pt x="1029" y="27137"/>
                  </a:lnTo>
                  <a:cubicBezTo>
                    <a:pt x="1016" y="27156"/>
                    <a:pt x="1012" y="27164"/>
                    <a:pt x="1013" y="27164"/>
                  </a:cubicBezTo>
                  <a:cubicBezTo>
                    <a:pt x="1015" y="27164"/>
                    <a:pt x="1063" y="27099"/>
                    <a:pt x="1080" y="27081"/>
                  </a:cubicBezTo>
                  <a:cubicBezTo>
                    <a:pt x="1130" y="27026"/>
                    <a:pt x="1186" y="26979"/>
                    <a:pt x="1240" y="26930"/>
                  </a:cubicBezTo>
                  <a:lnTo>
                    <a:pt x="1240" y="26930"/>
                  </a:lnTo>
                  <a:cubicBezTo>
                    <a:pt x="1242" y="26929"/>
                    <a:pt x="1243" y="26928"/>
                    <a:pt x="1244" y="26928"/>
                  </a:cubicBezTo>
                  <a:lnTo>
                    <a:pt x="1244" y="26928"/>
                  </a:lnTo>
                  <a:cubicBezTo>
                    <a:pt x="1246" y="26927"/>
                    <a:pt x="1248" y="26925"/>
                    <a:pt x="1250" y="26923"/>
                  </a:cubicBezTo>
                  <a:lnTo>
                    <a:pt x="1250" y="26923"/>
                  </a:lnTo>
                  <a:cubicBezTo>
                    <a:pt x="1254" y="26921"/>
                    <a:pt x="1257" y="26918"/>
                    <a:pt x="1261" y="26914"/>
                  </a:cubicBezTo>
                  <a:cubicBezTo>
                    <a:pt x="1271" y="26907"/>
                    <a:pt x="1281" y="26899"/>
                    <a:pt x="1281" y="26899"/>
                  </a:cubicBezTo>
                  <a:lnTo>
                    <a:pt x="1281" y="26899"/>
                  </a:lnTo>
                  <a:cubicBezTo>
                    <a:pt x="1281" y="26899"/>
                    <a:pt x="1278" y="26902"/>
                    <a:pt x="1271" y="26907"/>
                  </a:cubicBezTo>
                  <a:cubicBezTo>
                    <a:pt x="1278" y="26903"/>
                    <a:pt x="1283" y="26899"/>
                    <a:pt x="1291" y="26894"/>
                  </a:cubicBezTo>
                  <a:cubicBezTo>
                    <a:pt x="1334" y="26863"/>
                    <a:pt x="1378" y="26834"/>
                    <a:pt x="1422" y="26805"/>
                  </a:cubicBezTo>
                  <a:cubicBezTo>
                    <a:pt x="1594" y="26696"/>
                    <a:pt x="1777" y="26605"/>
                    <a:pt x="1962" y="26523"/>
                  </a:cubicBezTo>
                  <a:cubicBezTo>
                    <a:pt x="1977" y="26516"/>
                    <a:pt x="1993" y="26510"/>
                    <a:pt x="2009" y="26503"/>
                  </a:cubicBezTo>
                  <a:cubicBezTo>
                    <a:pt x="2021" y="26497"/>
                    <a:pt x="2048" y="26486"/>
                    <a:pt x="2055" y="26483"/>
                  </a:cubicBezTo>
                  <a:cubicBezTo>
                    <a:pt x="2110" y="26462"/>
                    <a:pt x="2164" y="26441"/>
                    <a:pt x="2218" y="26419"/>
                  </a:cubicBezTo>
                  <a:cubicBezTo>
                    <a:pt x="2342" y="26373"/>
                    <a:pt x="2467" y="26330"/>
                    <a:pt x="2592" y="26289"/>
                  </a:cubicBezTo>
                  <a:cubicBezTo>
                    <a:pt x="2844" y="26206"/>
                    <a:pt x="3098" y="26133"/>
                    <a:pt x="3353" y="26066"/>
                  </a:cubicBezTo>
                  <a:cubicBezTo>
                    <a:pt x="4566" y="25745"/>
                    <a:pt x="5805" y="25535"/>
                    <a:pt x="7038" y="25308"/>
                  </a:cubicBezTo>
                  <a:cubicBezTo>
                    <a:pt x="8229" y="25091"/>
                    <a:pt x="9431" y="24882"/>
                    <a:pt x="10597" y="24545"/>
                  </a:cubicBezTo>
                  <a:cubicBezTo>
                    <a:pt x="11073" y="24408"/>
                    <a:pt x="11557" y="24251"/>
                    <a:pt x="11999" y="24024"/>
                  </a:cubicBezTo>
                  <a:cubicBezTo>
                    <a:pt x="12299" y="23868"/>
                    <a:pt x="12533" y="23624"/>
                    <a:pt x="12730" y="23354"/>
                  </a:cubicBezTo>
                  <a:cubicBezTo>
                    <a:pt x="13202" y="22708"/>
                    <a:pt x="13428" y="21875"/>
                    <a:pt x="13589" y="21102"/>
                  </a:cubicBezTo>
                  <a:cubicBezTo>
                    <a:pt x="13808" y="20050"/>
                    <a:pt x="13909" y="18973"/>
                    <a:pt x="13967" y="17902"/>
                  </a:cubicBezTo>
                  <a:cubicBezTo>
                    <a:pt x="14092" y="15539"/>
                    <a:pt x="14002" y="13163"/>
                    <a:pt x="13841" y="10804"/>
                  </a:cubicBezTo>
                  <a:cubicBezTo>
                    <a:pt x="13790" y="10046"/>
                    <a:pt x="13730" y="9290"/>
                    <a:pt x="13661" y="8535"/>
                  </a:cubicBezTo>
                  <a:lnTo>
                    <a:pt x="14015" y="8535"/>
                  </a:lnTo>
                  <a:cubicBezTo>
                    <a:pt x="14060" y="8535"/>
                    <a:pt x="14097" y="8498"/>
                    <a:pt x="14097" y="8453"/>
                  </a:cubicBezTo>
                  <a:lnTo>
                    <a:pt x="14097" y="81"/>
                  </a:lnTo>
                  <a:cubicBezTo>
                    <a:pt x="14097" y="36"/>
                    <a:pt x="14060" y="0"/>
                    <a:pt x="14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46"/>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6"/>
          <p:cNvSpPr txBox="1">
            <a:spLocks noGrp="1"/>
          </p:cNvSpPr>
          <p:nvPr>
            <p:ph type="title"/>
          </p:nvPr>
        </p:nvSpPr>
        <p:spPr>
          <a:xfrm>
            <a:off x="713250" y="539385"/>
            <a:ext cx="771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Mission &amp; Vision</a:t>
            </a:r>
            <a:endParaRPr dirty="0"/>
          </a:p>
        </p:txBody>
      </p:sp>
      <p:sp>
        <p:nvSpPr>
          <p:cNvPr id="555" name="Google Shape;555;p46"/>
          <p:cNvSpPr txBox="1">
            <a:spLocks noGrp="1"/>
          </p:cNvSpPr>
          <p:nvPr>
            <p:ph type="subTitle" idx="1"/>
          </p:nvPr>
        </p:nvSpPr>
        <p:spPr>
          <a:xfrm>
            <a:off x="1322627" y="1793650"/>
            <a:ext cx="28071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Mission</a:t>
            </a:r>
            <a:endParaRPr dirty="0"/>
          </a:p>
        </p:txBody>
      </p:sp>
      <p:sp>
        <p:nvSpPr>
          <p:cNvPr id="556" name="Google Shape;556;p46"/>
          <p:cNvSpPr txBox="1">
            <a:spLocks noGrp="1"/>
          </p:cNvSpPr>
          <p:nvPr>
            <p:ph type="body" idx="2"/>
          </p:nvPr>
        </p:nvSpPr>
        <p:spPr>
          <a:xfrm>
            <a:off x="1322630" y="2161651"/>
            <a:ext cx="2807100" cy="100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Due to what we see nowadays when we are outside, we need such a site because it provides</a:t>
            </a:r>
            <a:r>
              <a:rPr lang="ar-JO" dirty="0"/>
              <a:t>  3</a:t>
            </a:r>
            <a:r>
              <a:rPr lang="en-US" dirty="0"/>
              <a:t> interconnected services, which saves the user time and effort.</a:t>
            </a:r>
            <a:endParaRPr dirty="0"/>
          </a:p>
        </p:txBody>
      </p:sp>
      <p:sp>
        <p:nvSpPr>
          <p:cNvPr id="557" name="Google Shape;557;p46"/>
          <p:cNvSpPr txBox="1">
            <a:spLocks noGrp="1"/>
          </p:cNvSpPr>
          <p:nvPr>
            <p:ph type="subTitle" idx="3"/>
          </p:nvPr>
        </p:nvSpPr>
        <p:spPr>
          <a:xfrm>
            <a:off x="5442187" y="3088594"/>
            <a:ext cx="2923481" cy="33308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Vision</a:t>
            </a:r>
            <a:endParaRPr dirty="0"/>
          </a:p>
        </p:txBody>
      </p:sp>
      <p:sp>
        <p:nvSpPr>
          <p:cNvPr id="558" name="Google Shape;558;p46"/>
          <p:cNvSpPr txBox="1">
            <a:spLocks noGrp="1"/>
          </p:cNvSpPr>
          <p:nvPr>
            <p:ph type="body" idx="4"/>
          </p:nvPr>
        </p:nvSpPr>
        <p:spPr>
          <a:xfrm>
            <a:off x="5442187" y="3330394"/>
            <a:ext cx="3402420" cy="100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the near future, services that provide and communicate with mechanics will be added to maintain the car at the time of the user's need and anywhere, and the shipping service for electric cars will be provided.</a:t>
            </a:r>
            <a:endParaRPr dirty="0"/>
          </a:p>
        </p:txBody>
      </p:sp>
      <p:sp>
        <p:nvSpPr>
          <p:cNvPr id="559" name="Google Shape;559;p46"/>
          <p:cNvSpPr/>
          <p:nvPr/>
        </p:nvSpPr>
        <p:spPr>
          <a:xfrm>
            <a:off x="712854" y="1793650"/>
            <a:ext cx="457387" cy="435305"/>
          </a:xfrm>
          <a:custGeom>
            <a:avLst/>
            <a:gdLst/>
            <a:ahLst/>
            <a:cxnLst/>
            <a:rect l="l" t="t" r="r" b="b"/>
            <a:pathLst>
              <a:path w="12635" h="12025" extrusionOk="0">
                <a:moveTo>
                  <a:pt x="10207" y="3693"/>
                </a:moveTo>
                <a:cubicBezTo>
                  <a:pt x="10213" y="3700"/>
                  <a:pt x="10227" y="3717"/>
                  <a:pt x="10238" y="3736"/>
                </a:cubicBezTo>
                <a:cubicBezTo>
                  <a:pt x="10263" y="3775"/>
                  <a:pt x="10285" y="3815"/>
                  <a:pt x="10319" y="3871"/>
                </a:cubicBezTo>
                <a:cubicBezTo>
                  <a:pt x="10204" y="3881"/>
                  <a:pt x="10104" y="3889"/>
                  <a:pt x="9973" y="3899"/>
                </a:cubicBezTo>
                <a:cubicBezTo>
                  <a:pt x="10063" y="3820"/>
                  <a:pt x="10133" y="3758"/>
                  <a:pt x="10207" y="3693"/>
                </a:cubicBezTo>
                <a:close/>
                <a:moveTo>
                  <a:pt x="10443" y="4225"/>
                </a:moveTo>
                <a:cubicBezTo>
                  <a:pt x="10519" y="4225"/>
                  <a:pt x="10524" y="4247"/>
                  <a:pt x="10553" y="4365"/>
                </a:cubicBezTo>
                <a:cubicBezTo>
                  <a:pt x="10183" y="4394"/>
                  <a:pt x="9815" y="4421"/>
                  <a:pt x="9431" y="4449"/>
                </a:cubicBezTo>
                <a:cubicBezTo>
                  <a:pt x="9509" y="4348"/>
                  <a:pt x="9572" y="4267"/>
                  <a:pt x="9711" y="4265"/>
                </a:cubicBezTo>
                <a:cubicBezTo>
                  <a:pt x="9936" y="4264"/>
                  <a:pt x="10161" y="4238"/>
                  <a:pt x="10388" y="4227"/>
                </a:cubicBezTo>
                <a:cubicBezTo>
                  <a:pt x="10410" y="4226"/>
                  <a:pt x="10428" y="4225"/>
                  <a:pt x="10443" y="4225"/>
                </a:cubicBezTo>
                <a:close/>
                <a:moveTo>
                  <a:pt x="2936" y="4686"/>
                </a:moveTo>
                <a:cubicBezTo>
                  <a:pt x="2912" y="4686"/>
                  <a:pt x="2888" y="4690"/>
                  <a:pt x="2864" y="4700"/>
                </a:cubicBezTo>
                <a:cubicBezTo>
                  <a:pt x="2776" y="4734"/>
                  <a:pt x="2737" y="4828"/>
                  <a:pt x="2770" y="4934"/>
                </a:cubicBezTo>
                <a:cubicBezTo>
                  <a:pt x="2860" y="5217"/>
                  <a:pt x="3142" y="5421"/>
                  <a:pt x="3488" y="5422"/>
                </a:cubicBezTo>
                <a:cubicBezTo>
                  <a:pt x="3724" y="5412"/>
                  <a:pt x="3941" y="5294"/>
                  <a:pt x="4082" y="5050"/>
                </a:cubicBezTo>
                <a:cubicBezTo>
                  <a:pt x="4137" y="4955"/>
                  <a:pt x="4113" y="4858"/>
                  <a:pt x="4031" y="4805"/>
                </a:cubicBezTo>
                <a:cubicBezTo>
                  <a:pt x="4000" y="4786"/>
                  <a:pt x="3966" y="4776"/>
                  <a:pt x="3933" y="4776"/>
                </a:cubicBezTo>
                <a:cubicBezTo>
                  <a:pt x="3876" y="4776"/>
                  <a:pt x="3820" y="4805"/>
                  <a:pt x="3787" y="4865"/>
                </a:cubicBezTo>
                <a:cubicBezTo>
                  <a:pt x="3711" y="5004"/>
                  <a:pt x="3582" y="5068"/>
                  <a:pt x="3454" y="5068"/>
                </a:cubicBezTo>
                <a:cubicBezTo>
                  <a:pt x="3298" y="5068"/>
                  <a:pt x="3144" y="4973"/>
                  <a:pt x="3092" y="4803"/>
                </a:cubicBezTo>
                <a:cubicBezTo>
                  <a:pt x="3069" y="4725"/>
                  <a:pt x="3005" y="4686"/>
                  <a:pt x="2936" y="4686"/>
                </a:cubicBezTo>
                <a:close/>
                <a:moveTo>
                  <a:pt x="10624" y="4721"/>
                </a:moveTo>
                <a:cubicBezTo>
                  <a:pt x="10654" y="4721"/>
                  <a:pt x="10703" y="4753"/>
                  <a:pt x="10713" y="4780"/>
                </a:cubicBezTo>
                <a:cubicBezTo>
                  <a:pt x="10838" y="5174"/>
                  <a:pt x="10892" y="5579"/>
                  <a:pt x="10898" y="6002"/>
                </a:cubicBezTo>
                <a:lnTo>
                  <a:pt x="10270" y="6002"/>
                </a:lnTo>
                <a:lnTo>
                  <a:pt x="10270" y="4741"/>
                </a:lnTo>
                <a:cubicBezTo>
                  <a:pt x="10391" y="4733"/>
                  <a:pt x="10508" y="4721"/>
                  <a:pt x="10624" y="4721"/>
                </a:cubicBezTo>
                <a:close/>
                <a:moveTo>
                  <a:pt x="9904" y="4763"/>
                </a:moveTo>
                <a:lnTo>
                  <a:pt x="9904" y="6003"/>
                </a:lnTo>
                <a:cubicBezTo>
                  <a:pt x="9865" y="6006"/>
                  <a:pt x="9831" y="6010"/>
                  <a:pt x="9797" y="6010"/>
                </a:cubicBezTo>
                <a:cubicBezTo>
                  <a:pt x="9585" y="6011"/>
                  <a:pt x="9373" y="6011"/>
                  <a:pt x="9161" y="6011"/>
                </a:cubicBezTo>
                <a:cubicBezTo>
                  <a:pt x="8862" y="6011"/>
                  <a:pt x="8562" y="6011"/>
                  <a:pt x="8263" y="6009"/>
                </a:cubicBezTo>
                <a:cubicBezTo>
                  <a:pt x="8220" y="6009"/>
                  <a:pt x="8177" y="5988"/>
                  <a:pt x="8134" y="5976"/>
                </a:cubicBezTo>
                <a:cubicBezTo>
                  <a:pt x="8147" y="5931"/>
                  <a:pt x="8147" y="5877"/>
                  <a:pt x="8174" y="5841"/>
                </a:cubicBezTo>
                <a:cubicBezTo>
                  <a:pt x="8337" y="5622"/>
                  <a:pt x="8499" y="5402"/>
                  <a:pt x="8673" y="5193"/>
                </a:cubicBezTo>
                <a:cubicBezTo>
                  <a:pt x="8877" y="4949"/>
                  <a:pt x="9154" y="4842"/>
                  <a:pt x="9462" y="4804"/>
                </a:cubicBezTo>
                <a:cubicBezTo>
                  <a:pt x="9604" y="4787"/>
                  <a:pt x="9748" y="4777"/>
                  <a:pt x="9904" y="4763"/>
                </a:cubicBezTo>
                <a:close/>
                <a:moveTo>
                  <a:pt x="2715" y="5622"/>
                </a:moveTo>
                <a:cubicBezTo>
                  <a:pt x="2692" y="5622"/>
                  <a:pt x="2669" y="5627"/>
                  <a:pt x="2646" y="5637"/>
                </a:cubicBezTo>
                <a:cubicBezTo>
                  <a:pt x="2563" y="5674"/>
                  <a:pt x="2526" y="5768"/>
                  <a:pt x="2558" y="5864"/>
                </a:cubicBezTo>
                <a:cubicBezTo>
                  <a:pt x="2621" y="6062"/>
                  <a:pt x="2813" y="6197"/>
                  <a:pt x="3064" y="6197"/>
                </a:cubicBezTo>
                <a:cubicBezTo>
                  <a:pt x="3065" y="6197"/>
                  <a:pt x="3066" y="6197"/>
                  <a:pt x="3068" y="6197"/>
                </a:cubicBezTo>
                <a:cubicBezTo>
                  <a:pt x="3220" y="6188"/>
                  <a:pt x="3367" y="6107"/>
                  <a:pt x="3459" y="5939"/>
                </a:cubicBezTo>
                <a:cubicBezTo>
                  <a:pt x="3508" y="5851"/>
                  <a:pt x="3485" y="5753"/>
                  <a:pt x="3404" y="5704"/>
                </a:cubicBezTo>
                <a:cubicBezTo>
                  <a:pt x="3370" y="5685"/>
                  <a:pt x="3338" y="5675"/>
                  <a:pt x="3306" y="5675"/>
                </a:cubicBezTo>
                <a:cubicBezTo>
                  <a:pt x="3258" y="5675"/>
                  <a:pt x="3214" y="5698"/>
                  <a:pt x="3173" y="5743"/>
                </a:cubicBezTo>
                <a:cubicBezTo>
                  <a:pt x="3109" y="5813"/>
                  <a:pt x="3060" y="5849"/>
                  <a:pt x="3016" y="5849"/>
                </a:cubicBezTo>
                <a:cubicBezTo>
                  <a:pt x="2969" y="5849"/>
                  <a:pt x="2926" y="5807"/>
                  <a:pt x="2875" y="5721"/>
                </a:cubicBezTo>
                <a:cubicBezTo>
                  <a:pt x="2837" y="5658"/>
                  <a:pt x="2778" y="5622"/>
                  <a:pt x="2715" y="5622"/>
                </a:cubicBezTo>
                <a:close/>
                <a:moveTo>
                  <a:pt x="7038" y="6858"/>
                </a:moveTo>
                <a:cubicBezTo>
                  <a:pt x="7055" y="6951"/>
                  <a:pt x="7079" y="7045"/>
                  <a:pt x="7087" y="7140"/>
                </a:cubicBezTo>
                <a:cubicBezTo>
                  <a:pt x="7093" y="7211"/>
                  <a:pt x="7046" y="7255"/>
                  <a:pt x="6971" y="7257"/>
                </a:cubicBezTo>
                <a:cubicBezTo>
                  <a:pt x="6934" y="7257"/>
                  <a:pt x="6898" y="7257"/>
                  <a:pt x="6861" y="7257"/>
                </a:cubicBezTo>
                <a:cubicBezTo>
                  <a:pt x="6788" y="7257"/>
                  <a:pt x="6714" y="7257"/>
                  <a:pt x="6637" y="7257"/>
                </a:cubicBezTo>
                <a:cubicBezTo>
                  <a:pt x="6773" y="7122"/>
                  <a:pt x="6901" y="6995"/>
                  <a:pt x="7038" y="6858"/>
                </a:cubicBezTo>
                <a:close/>
                <a:moveTo>
                  <a:pt x="10878" y="6369"/>
                </a:moveTo>
                <a:cubicBezTo>
                  <a:pt x="10847" y="6782"/>
                  <a:pt x="10751" y="7171"/>
                  <a:pt x="10599" y="7560"/>
                </a:cubicBezTo>
                <a:cubicBezTo>
                  <a:pt x="10499" y="7490"/>
                  <a:pt x="10405" y="7429"/>
                  <a:pt x="10318" y="7361"/>
                </a:cubicBezTo>
                <a:cubicBezTo>
                  <a:pt x="10291" y="7338"/>
                  <a:pt x="10265" y="7295"/>
                  <a:pt x="10265" y="7263"/>
                </a:cubicBezTo>
                <a:cubicBezTo>
                  <a:pt x="10261" y="6966"/>
                  <a:pt x="10263" y="6671"/>
                  <a:pt x="10263" y="6369"/>
                </a:cubicBezTo>
                <a:close/>
                <a:moveTo>
                  <a:pt x="3252" y="7484"/>
                </a:moveTo>
                <a:cubicBezTo>
                  <a:pt x="3232" y="7484"/>
                  <a:pt x="3211" y="7488"/>
                  <a:pt x="3190" y="7496"/>
                </a:cubicBezTo>
                <a:cubicBezTo>
                  <a:pt x="3090" y="7533"/>
                  <a:pt x="3053" y="7631"/>
                  <a:pt x="3096" y="7750"/>
                </a:cubicBezTo>
                <a:cubicBezTo>
                  <a:pt x="3189" y="8016"/>
                  <a:pt x="3458" y="8206"/>
                  <a:pt x="3744" y="8208"/>
                </a:cubicBezTo>
                <a:cubicBezTo>
                  <a:pt x="3745" y="8208"/>
                  <a:pt x="3747" y="8208"/>
                  <a:pt x="3748" y="8208"/>
                </a:cubicBezTo>
                <a:cubicBezTo>
                  <a:pt x="3997" y="8208"/>
                  <a:pt x="4236" y="8069"/>
                  <a:pt x="4355" y="7857"/>
                </a:cubicBezTo>
                <a:cubicBezTo>
                  <a:pt x="4415" y="7751"/>
                  <a:pt x="4398" y="7656"/>
                  <a:pt x="4310" y="7600"/>
                </a:cubicBezTo>
                <a:cubicBezTo>
                  <a:pt x="4281" y="7582"/>
                  <a:pt x="4251" y="7574"/>
                  <a:pt x="4221" y="7574"/>
                </a:cubicBezTo>
                <a:cubicBezTo>
                  <a:pt x="4162" y="7574"/>
                  <a:pt x="4104" y="7607"/>
                  <a:pt x="4059" y="7671"/>
                </a:cubicBezTo>
                <a:cubicBezTo>
                  <a:pt x="3970" y="7795"/>
                  <a:pt x="3856" y="7856"/>
                  <a:pt x="3746" y="7856"/>
                </a:cubicBezTo>
                <a:cubicBezTo>
                  <a:pt x="3619" y="7856"/>
                  <a:pt x="3496" y="7775"/>
                  <a:pt x="3421" y="7617"/>
                </a:cubicBezTo>
                <a:cubicBezTo>
                  <a:pt x="3380" y="7530"/>
                  <a:pt x="3321" y="7484"/>
                  <a:pt x="3252" y="7484"/>
                </a:cubicBezTo>
                <a:close/>
                <a:moveTo>
                  <a:pt x="5965" y="7922"/>
                </a:moveTo>
                <a:cubicBezTo>
                  <a:pt x="5944" y="8119"/>
                  <a:pt x="6008" y="8310"/>
                  <a:pt x="5925" y="8489"/>
                </a:cubicBezTo>
                <a:cubicBezTo>
                  <a:pt x="5909" y="8495"/>
                  <a:pt x="5894" y="8498"/>
                  <a:pt x="5878" y="8503"/>
                </a:cubicBezTo>
                <a:cubicBezTo>
                  <a:pt x="5825" y="8388"/>
                  <a:pt x="5773" y="8274"/>
                  <a:pt x="5723" y="8163"/>
                </a:cubicBezTo>
                <a:cubicBezTo>
                  <a:pt x="5804" y="8082"/>
                  <a:pt x="5877" y="8009"/>
                  <a:pt x="5965" y="7922"/>
                </a:cubicBezTo>
                <a:close/>
                <a:moveTo>
                  <a:pt x="7785" y="6075"/>
                </a:moveTo>
                <a:cubicBezTo>
                  <a:pt x="7887" y="6306"/>
                  <a:pt x="8065" y="6365"/>
                  <a:pt x="8288" y="6365"/>
                </a:cubicBezTo>
                <a:cubicBezTo>
                  <a:pt x="8296" y="6365"/>
                  <a:pt x="8304" y="6365"/>
                  <a:pt x="8312" y="6365"/>
                </a:cubicBezTo>
                <a:cubicBezTo>
                  <a:pt x="8520" y="6361"/>
                  <a:pt x="8728" y="6360"/>
                  <a:pt x="8936" y="6360"/>
                </a:cubicBezTo>
                <a:cubicBezTo>
                  <a:pt x="9213" y="6360"/>
                  <a:pt x="9490" y="6362"/>
                  <a:pt x="9767" y="6362"/>
                </a:cubicBezTo>
                <a:lnTo>
                  <a:pt x="9909" y="6362"/>
                </a:lnTo>
                <a:lnTo>
                  <a:pt x="9909" y="6768"/>
                </a:lnTo>
                <a:cubicBezTo>
                  <a:pt x="9909" y="6862"/>
                  <a:pt x="9916" y="6958"/>
                  <a:pt x="9906" y="7050"/>
                </a:cubicBezTo>
                <a:cubicBezTo>
                  <a:pt x="9874" y="7362"/>
                  <a:pt x="9985" y="7583"/>
                  <a:pt x="10257" y="7757"/>
                </a:cubicBezTo>
                <a:cubicBezTo>
                  <a:pt x="10510" y="7919"/>
                  <a:pt x="10456" y="7869"/>
                  <a:pt x="10337" y="8106"/>
                </a:cubicBezTo>
                <a:cubicBezTo>
                  <a:pt x="10311" y="8154"/>
                  <a:pt x="10281" y="8198"/>
                  <a:pt x="10245" y="8257"/>
                </a:cubicBezTo>
                <a:cubicBezTo>
                  <a:pt x="10216" y="8218"/>
                  <a:pt x="10191" y="8190"/>
                  <a:pt x="10168" y="8161"/>
                </a:cubicBezTo>
                <a:cubicBezTo>
                  <a:pt x="9864" y="7786"/>
                  <a:pt x="9485" y="7585"/>
                  <a:pt x="9038" y="7585"/>
                </a:cubicBezTo>
                <a:cubicBezTo>
                  <a:pt x="8947" y="7585"/>
                  <a:pt x="8853" y="7593"/>
                  <a:pt x="8757" y="7610"/>
                </a:cubicBezTo>
                <a:cubicBezTo>
                  <a:pt x="8191" y="7710"/>
                  <a:pt x="7811" y="8053"/>
                  <a:pt x="7623" y="8597"/>
                </a:cubicBezTo>
                <a:cubicBezTo>
                  <a:pt x="7596" y="8676"/>
                  <a:pt x="7563" y="8707"/>
                  <a:pt x="7498" y="8707"/>
                </a:cubicBezTo>
                <a:cubicBezTo>
                  <a:pt x="7488" y="8707"/>
                  <a:pt x="7478" y="8707"/>
                  <a:pt x="7468" y="8706"/>
                </a:cubicBezTo>
                <a:cubicBezTo>
                  <a:pt x="7443" y="8702"/>
                  <a:pt x="7417" y="8701"/>
                  <a:pt x="7392" y="8701"/>
                </a:cubicBezTo>
                <a:cubicBezTo>
                  <a:pt x="7370" y="8701"/>
                  <a:pt x="7349" y="8702"/>
                  <a:pt x="7327" y="8704"/>
                </a:cubicBezTo>
                <a:cubicBezTo>
                  <a:pt x="7301" y="8707"/>
                  <a:pt x="7277" y="8709"/>
                  <a:pt x="7254" y="8709"/>
                </a:cubicBezTo>
                <a:cubicBezTo>
                  <a:pt x="7139" y="8709"/>
                  <a:pt x="7055" y="8663"/>
                  <a:pt x="6996" y="8526"/>
                </a:cubicBezTo>
                <a:cubicBezTo>
                  <a:pt x="6929" y="8371"/>
                  <a:pt x="6773" y="8315"/>
                  <a:pt x="6606" y="8311"/>
                </a:cubicBezTo>
                <a:cubicBezTo>
                  <a:pt x="6560" y="8310"/>
                  <a:pt x="6513" y="8309"/>
                  <a:pt x="6466" y="8309"/>
                </a:cubicBezTo>
                <a:cubicBezTo>
                  <a:pt x="6419" y="8309"/>
                  <a:pt x="6372" y="8310"/>
                  <a:pt x="6322" y="8310"/>
                </a:cubicBezTo>
                <a:lnTo>
                  <a:pt x="6322" y="8146"/>
                </a:lnTo>
                <a:cubicBezTo>
                  <a:pt x="6391" y="8146"/>
                  <a:pt x="6458" y="8146"/>
                  <a:pt x="6525" y="8146"/>
                </a:cubicBezTo>
                <a:cubicBezTo>
                  <a:pt x="6559" y="8146"/>
                  <a:pt x="6592" y="8146"/>
                  <a:pt x="6626" y="8146"/>
                </a:cubicBezTo>
                <a:cubicBezTo>
                  <a:pt x="6754" y="8144"/>
                  <a:pt x="6832" y="8080"/>
                  <a:pt x="6835" y="7976"/>
                </a:cubicBezTo>
                <a:cubicBezTo>
                  <a:pt x="6838" y="7866"/>
                  <a:pt x="6757" y="7797"/>
                  <a:pt x="6623" y="7794"/>
                </a:cubicBezTo>
                <a:cubicBezTo>
                  <a:pt x="6591" y="7793"/>
                  <a:pt x="6558" y="7793"/>
                  <a:pt x="6526" y="7793"/>
                </a:cubicBezTo>
                <a:cubicBezTo>
                  <a:pt x="6460" y="7793"/>
                  <a:pt x="6393" y="7794"/>
                  <a:pt x="6321" y="7794"/>
                </a:cubicBezTo>
                <a:lnTo>
                  <a:pt x="6321" y="7610"/>
                </a:lnTo>
                <a:cubicBezTo>
                  <a:pt x="6432" y="7610"/>
                  <a:pt x="6542" y="7611"/>
                  <a:pt x="6651" y="7611"/>
                </a:cubicBezTo>
                <a:cubicBezTo>
                  <a:pt x="6732" y="7611"/>
                  <a:pt x="6814" y="7611"/>
                  <a:pt x="6895" y="7609"/>
                </a:cubicBezTo>
                <a:cubicBezTo>
                  <a:pt x="6973" y="7607"/>
                  <a:pt x="7053" y="7604"/>
                  <a:pt x="7127" y="7582"/>
                </a:cubicBezTo>
                <a:cubicBezTo>
                  <a:pt x="7342" y="7515"/>
                  <a:pt x="7473" y="7300"/>
                  <a:pt x="7435" y="7077"/>
                </a:cubicBezTo>
                <a:cubicBezTo>
                  <a:pt x="7409" y="6928"/>
                  <a:pt x="7365" y="6781"/>
                  <a:pt x="7337" y="6631"/>
                </a:cubicBezTo>
                <a:cubicBezTo>
                  <a:pt x="7328" y="6593"/>
                  <a:pt x="7334" y="6536"/>
                  <a:pt x="7357" y="6510"/>
                </a:cubicBezTo>
                <a:cubicBezTo>
                  <a:pt x="7492" y="6365"/>
                  <a:pt x="7634" y="6226"/>
                  <a:pt x="7785" y="6075"/>
                </a:cubicBezTo>
                <a:close/>
                <a:moveTo>
                  <a:pt x="6597" y="9151"/>
                </a:moveTo>
                <a:cubicBezTo>
                  <a:pt x="6562" y="9151"/>
                  <a:pt x="6527" y="9152"/>
                  <a:pt x="6492" y="9154"/>
                </a:cubicBezTo>
                <a:cubicBezTo>
                  <a:pt x="6382" y="9161"/>
                  <a:pt x="6315" y="9234"/>
                  <a:pt x="6318" y="9335"/>
                </a:cubicBezTo>
                <a:cubicBezTo>
                  <a:pt x="6320" y="9429"/>
                  <a:pt x="6388" y="9496"/>
                  <a:pt x="6491" y="9505"/>
                </a:cubicBezTo>
                <a:cubicBezTo>
                  <a:pt x="6502" y="9505"/>
                  <a:pt x="6514" y="9505"/>
                  <a:pt x="6526" y="9505"/>
                </a:cubicBezTo>
                <a:cubicBezTo>
                  <a:pt x="6550" y="9505"/>
                  <a:pt x="6573" y="9505"/>
                  <a:pt x="6596" y="9505"/>
                </a:cubicBezTo>
                <a:cubicBezTo>
                  <a:pt x="6620" y="9505"/>
                  <a:pt x="6643" y="9505"/>
                  <a:pt x="6667" y="9505"/>
                </a:cubicBezTo>
                <a:cubicBezTo>
                  <a:pt x="6678" y="9505"/>
                  <a:pt x="6690" y="9505"/>
                  <a:pt x="6701" y="9505"/>
                </a:cubicBezTo>
                <a:cubicBezTo>
                  <a:pt x="6810" y="9497"/>
                  <a:pt x="6884" y="9428"/>
                  <a:pt x="6884" y="9329"/>
                </a:cubicBezTo>
                <a:cubicBezTo>
                  <a:pt x="6884" y="9233"/>
                  <a:pt x="6811" y="9160"/>
                  <a:pt x="6703" y="9154"/>
                </a:cubicBezTo>
                <a:cubicBezTo>
                  <a:pt x="6668" y="9152"/>
                  <a:pt x="6633" y="9151"/>
                  <a:pt x="6597" y="9151"/>
                </a:cubicBezTo>
                <a:close/>
                <a:moveTo>
                  <a:pt x="9006" y="8486"/>
                </a:moveTo>
                <a:cubicBezTo>
                  <a:pt x="9297" y="8486"/>
                  <a:pt x="9550" y="8713"/>
                  <a:pt x="9560" y="8998"/>
                </a:cubicBezTo>
                <a:cubicBezTo>
                  <a:pt x="9562" y="9049"/>
                  <a:pt x="9537" y="9117"/>
                  <a:pt x="9500" y="9149"/>
                </a:cubicBezTo>
                <a:cubicBezTo>
                  <a:pt x="9335" y="9290"/>
                  <a:pt x="9161" y="9425"/>
                  <a:pt x="8986" y="9553"/>
                </a:cubicBezTo>
                <a:cubicBezTo>
                  <a:pt x="8961" y="9570"/>
                  <a:pt x="8923" y="9579"/>
                  <a:pt x="8887" y="9579"/>
                </a:cubicBezTo>
                <a:cubicBezTo>
                  <a:pt x="8869" y="9579"/>
                  <a:pt x="8852" y="9577"/>
                  <a:pt x="8838" y="9573"/>
                </a:cubicBezTo>
                <a:cubicBezTo>
                  <a:pt x="8606" y="9507"/>
                  <a:pt x="8452" y="9292"/>
                  <a:pt x="8451" y="9046"/>
                </a:cubicBezTo>
                <a:cubicBezTo>
                  <a:pt x="8451" y="8738"/>
                  <a:pt x="8688" y="8493"/>
                  <a:pt x="8995" y="8486"/>
                </a:cubicBezTo>
                <a:cubicBezTo>
                  <a:pt x="8998" y="8486"/>
                  <a:pt x="9002" y="8486"/>
                  <a:pt x="9006" y="8486"/>
                </a:cubicBezTo>
                <a:close/>
                <a:moveTo>
                  <a:pt x="6505" y="8658"/>
                </a:moveTo>
                <a:cubicBezTo>
                  <a:pt x="6623" y="8658"/>
                  <a:pt x="6716" y="8695"/>
                  <a:pt x="6775" y="8841"/>
                </a:cubicBezTo>
                <a:cubicBezTo>
                  <a:pt x="6840" y="8996"/>
                  <a:pt x="6999" y="9052"/>
                  <a:pt x="7166" y="9056"/>
                </a:cubicBezTo>
                <a:cubicBezTo>
                  <a:pt x="7207" y="9057"/>
                  <a:pt x="7249" y="9057"/>
                  <a:pt x="7290" y="9057"/>
                </a:cubicBezTo>
                <a:cubicBezTo>
                  <a:pt x="7372" y="9057"/>
                  <a:pt x="7454" y="9056"/>
                  <a:pt x="7532" y="9056"/>
                </a:cubicBezTo>
                <a:cubicBezTo>
                  <a:pt x="7569" y="9244"/>
                  <a:pt x="7604" y="9418"/>
                  <a:pt x="7642" y="9603"/>
                </a:cubicBezTo>
                <a:lnTo>
                  <a:pt x="7142" y="9603"/>
                </a:lnTo>
                <a:cubicBezTo>
                  <a:pt x="7005" y="9603"/>
                  <a:pt x="6868" y="9603"/>
                  <a:pt x="6731" y="9603"/>
                </a:cubicBezTo>
                <a:cubicBezTo>
                  <a:pt x="6595" y="9603"/>
                  <a:pt x="6458" y="9603"/>
                  <a:pt x="6321" y="9604"/>
                </a:cubicBezTo>
                <a:cubicBezTo>
                  <a:pt x="6319" y="9604"/>
                  <a:pt x="6318" y="9604"/>
                  <a:pt x="6316" y="9604"/>
                </a:cubicBezTo>
                <a:cubicBezTo>
                  <a:pt x="6216" y="9604"/>
                  <a:pt x="6170" y="9563"/>
                  <a:pt x="6171" y="9459"/>
                </a:cubicBezTo>
                <a:cubicBezTo>
                  <a:pt x="6174" y="9240"/>
                  <a:pt x="6174" y="9020"/>
                  <a:pt x="6171" y="8802"/>
                </a:cubicBezTo>
                <a:cubicBezTo>
                  <a:pt x="6171" y="8706"/>
                  <a:pt x="6216" y="8661"/>
                  <a:pt x="6307" y="8661"/>
                </a:cubicBezTo>
                <a:cubicBezTo>
                  <a:pt x="6310" y="8661"/>
                  <a:pt x="6312" y="8661"/>
                  <a:pt x="6315" y="8661"/>
                </a:cubicBezTo>
                <a:cubicBezTo>
                  <a:pt x="6338" y="8662"/>
                  <a:pt x="6361" y="8663"/>
                  <a:pt x="6384" y="8663"/>
                </a:cubicBezTo>
                <a:cubicBezTo>
                  <a:pt x="6400" y="8663"/>
                  <a:pt x="6417" y="8663"/>
                  <a:pt x="6434" y="8661"/>
                </a:cubicBezTo>
                <a:cubicBezTo>
                  <a:pt x="6458" y="8659"/>
                  <a:pt x="6482" y="8658"/>
                  <a:pt x="6505" y="8658"/>
                </a:cubicBezTo>
                <a:close/>
                <a:moveTo>
                  <a:pt x="9006" y="7938"/>
                </a:moveTo>
                <a:cubicBezTo>
                  <a:pt x="9356" y="7938"/>
                  <a:pt x="9701" y="8104"/>
                  <a:pt x="9916" y="8415"/>
                </a:cubicBezTo>
                <a:cubicBezTo>
                  <a:pt x="10036" y="8586"/>
                  <a:pt x="10035" y="8590"/>
                  <a:pt x="9878" y="8748"/>
                </a:cubicBezTo>
                <a:cubicBezTo>
                  <a:pt x="9703" y="8361"/>
                  <a:pt x="9425" y="8136"/>
                  <a:pt x="9026" y="8136"/>
                </a:cubicBezTo>
                <a:cubicBezTo>
                  <a:pt x="8976" y="8136"/>
                  <a:pt x="8924" y="8140"/>
                  <a:pt x="8871" y="8147"/>
                </a:cubicBezTo>
                <a:cubicBezTo>
                  <a:pt x="8500" y="8197"/>
                  <a:pt x="8245" y="8419"/>
                  <a:pt x="8140" y="8775"/>
                </a:cubicBezTo>
                <a:cubicBezTo>
                  <a:pt x="8013" y="9205"/>
                  <a:pt x="8160" y="9556"/>
                  <a:pt x="8519" y="9821"/>
                </a:cubicBezTo>
                <a:cubicBezTo>
                  <a:pt x="8432" y="9874"/>
                  <a:pt x="8383" y="9903"/>
                  <a:pt x="8342" y="9903"/>
                </a:cubicBezTo>
                <a:cubicBezTo>
                  <a:pt x="8294" y="9903"/>
                  <a:pt x="8256" y="9863"/>
                  <a:pt x="8179" y="9777"/>
                </a:cubicBezTo>
                <a:cubicBezTo>
                  <a:pt x="7757" y="9304"/>
                  <a:pt x="7825" y="8566"/>
                  <a:pt x="8325" y="8174"/>
                </a:cubicBezTo>
                <a:cubicBezTo>
                  <a:pt x="8528" y="8015"/>
                  <a:pt x="8768" y="7938"/>
                  <a:pt x="9006" y="7938"/>
                </a:cubicBezTo>
                <a:close/>
                <a:moveTo>
                  <a:pt x="6681" y="1385"/>
                </a:moveTo>
                <a:cubicBezTo>
                  <a:pt x="6495" y="1385"/>
                  <a:pt x="6307" y="1396"/>
                  <a:pt x="6116" y="1419"/>
                </a:cubicBezTo>
                <a:cubicBezTo>
                  <a:pt x="4657" y="1596"/>
                  <a:pt x="3526" y="2325"/>
                  <a:pt x="2714" y="3549"/>
                </a:cubicBezTo>
                <a:cubicBezTo>
                  <a:pt x="2643" y="3656"/>
                  <a:pt x="2551" y="3747"/>
                  <a:pt x="2476" y="3851"/>
                </a:cubicBezTo>
                <a:cubicBezTo>
                  <a:pt x="2375" y="3993"/>
                  <a:pt x="2286" y="4143"/>
                  <a:pt x="2186" y="4287"/>
                </a:cubicBezTo>
                <a:cubicBezTo>
                  <a:pt x="2155" y="4331"/>
                  <a:pt x="2115" y="4379"/>
                  <a:pt x="2068" y="4399"/>
                </a:cubicBezTo>
                <a:cubicBezTo>
                  <a:pt x="1834" y="4498"/>
                  <a:pt x="1643" y="4647"/>
                  <a:pt x="1506" y="4861"/>
                </a:cubicBezTo>
                <a:cubicBezTo>
                  <a:pt x="1459" y="4935"/>
                  <a:pt x="1459" y="5012"/>
                  <a:pt x="1518" y="5077"/>
                </a:cubicBezTo>
                <a:cubicBezTo>
                  <a:pt x="1553" y="5118"/>
                  <a:pt x="1596" y="5142"/>
                  <a:pt x="1643" y="5142"/>
                </a:cubicBezTo>
                <a:cubicBezTo>
                  <a:pt x="1667" y="5142"/>
                  <a:pt x="1692" y="5136"/>
                  <a:pt x="1717" y="5122"/>
                </a:cubicBezTo>
                <a:cubicBezTo>
                  <a:pt x="1760" y="5097"/>
                  <a:pt x="1796" y="5056"/>
                  <a:pt x="1824" y="5018"/>
                </a:cubicBezTo>
                <a:cubicBezTo>
                  <a:pt x="1929" y="4874"/>
                  <a:pt x="2062" y="4763"/>
                  <a:pt x="2234" y="4720"/>
                </a:cubicBezTo>
                <a:cubicBezTo>
                  <a:pt x="2377" y="4686"/>
                  <a:pt x="2448" y="4612"/>
                  <a:pt x="2495" y="4473"/>
                </a:cubicBezTo>
                <a:cubicBezTo>
                  <a:pt x="2645" y="4041"/>
                  <a:pt x="3057" y="3766"/>
                  <a:pt x="3495" y="3766"/>
                </a:cubicBezTo>
                <a:cubicBezTo>
                  <a:pt x="3571" y="3766"/>
                  <a:pt x="3648" y="3774"/>
                  <a:pt x="3724" y="3791"/>
                </a:cubicBezTo>
                <a:cubicBezTo>
                  <a:pt x="4415" y="3946"/>
                  <a:pt x="4768" y="4679"/>
                  <a:pt x="4462" y="5320"/>
                </a:cubicBezTo>
                <a:cubicBezTo>
                  <a:pt x="4389" y="5469"/>
                  <a:pt x="4401" y="5520"/>
                  <a:pt x="4528" y="5620"/>
                </a:cubicBezTo>
                <a:cubicBezTo>
                  <a:pt x="4738" y="5787"/>
                  <a:pt x="4785" y="6038"/>
                  <a:pt x="4650" y="6280"/>
                </a:cubicBezTo>
                <a:cubicBezTo>
                  <a:pt x="4563" y="6438"/>
                  <a:pt x="4607" y="6553"/>
                  <a:pt x="4783" y="6580"/>
                </a:cubicBezTo>
                <a:cubicBezTo>
                  <a:pt x="5409" y="6679"/>
                  <a:pt x="5707" y="7431"/>
                  <a:pt x="5253" y="7932"/>
                </a:cubicBezTo>
                <a:cubicBezTo>
                  <a:pt x="5149" y="8046"/>
                  <a:pt x="5164" y="8149"/>
                  <a:pt x="5295" y="8235"/>
                </a:cubicBezTo>
                <a:cubicBezTo>
                  <a:pt x="5407" y="8310"/>
                  <a:pt x="5479" y="8409"/>
                  <a:pt x="5485" y="8543"/>
                </a:cubicBezTo>
                <a:cubicBezTo>
                  <a:pt x="5491" y="8671"/>
                  <a:pt x="5548" y="8743"/>
                  <a:pt x="5670" y="8777"/>
                </a:cubicBezTo>
                <a:cubicBezTo>
                  <a:pt x="5774" y="8805"/>
                  <a:pt x="5835" y="8872"/>
                  <a:pt x="5821" y="8993"/>
                </a:cubicBezTo>
                <a:cubicBezTo>
                  <a:pt x="5813" y="9066"/>
                  <a:pt x="5830" y="9143"/>
                  <a:pt x="5817" y="9214"/>
                </a:cubicBezTo>
                <a:cubicBezTo>
                  <a:pt x="5807" y="9265"/>
                  <a:pt x="5778" y="9327"/>
                  <a:pt x="5737" y="9355"/>
                </a:cubicBezTo>
                <a:cubicBezTo>
                  <a:pt x="5680" y="9395"/>
                  <a:pt x="5617" y="9414"/>
                  <a:pt x="5555" y="9414"/>
                </a:cubicBezTo>
                <a:cubicBezTo>
                  <a:pt x="5414" y="9414"/>
                  <a:pt x="5280" y="9317"/>
                  <a:pt x="5240" y="9157"/>
                </a:cubicBezTo>
                <a:cubicBezTo>
                  <a:pt x="5211" y="9039"/>
                  <a:pt x="5154" y="8975"/>
                  <a:pt x="5029" y="8960"/>
                </a:cubicBezTo>
                <a:cubicBezTo>
                  <a:pt x="4971" y="8953"/>
                  <a:pt x="4911" y="8922"/>
                  <a:pt x="4860" y="8888"/>
                </a:cubicBezTo>
                <a:cubicBezTo>
                  <a:pt x="4815" y="8858"/>
                  <a:pt x="4773" y="8843"/>
                  <a:pt x="4732" y="8843"/>
                </a:cubicBezTo>
                <a:cubicBezTo>
                  <a:pt x="4686" y="8843"/>
                  <a:pt x="4640" y="8862"/>
                  <a:pt x="4592" y="8899"/>
                </a:cubicBezTo>
                <a:cubicBezTo>
                  <a:pt x="4486" y="8981"/>
                  <a:pt x="4373" y="9021"/>
                  <a:pt x="4264" y="9021"/>
                </a:cubicBezTo>
                <a:cubicBezTo>
                  <a:pt x="4112" y="9021"/>
                  <a:pt x="3967" y="8943"/>
                  <a:pt x="3858" y="8791"/>
                </a:cubicBezTo>
                <a:cubicBezTo>
                  <a:pt x="3806" y="8718"/>
                  <a:pt x="3750" y="8691"/>
                  <a:pt x="3677" y="8691"/>
                </a:cubicBezTo>
                <a:cubicBezTo>
                  <a:pt x="3652" y="8691"/>
                  <a:pt x="3624" y="8694"/>
                  <a:pt x="3595" y="8700"/>
                </a:cubicBezTo>
                <a:cubicBezTo>
                  <a:pt x="3513" y="8715"/>
                  <a:pt x="3425" y="8726"/>
                  <a:pt x="3340" y="8726"/>
                </a:cubicBezTo>
                <a:cubicBezTo>
                  <a:pt x="3290" y="8726"/>
                  <a:pt x="3239" y="8722"/>
                  <a:pt x="3192" y="8713"/>
                </a:cubicBezTo>
                <a:cubicBezTo>
                  <a:pt x="2797" y="8631"/>
                  <a:pt x="2551" y="8295"/>
                  <a:pt x="2566" y="7881"/>
                </a:cubicBezTo>
                <a:cubicBezTo>
                  <a:pt x="2570" y="7772"/>
                  <a:pt x="2548" y="7697"/>
                  <a:pt x="2452" y="7633"/>
                </a:cubicBezTo>
                <a:cubicBezTo>
                  <a:pt x="2049" y="7361"/>
                  <a:pt x="1934" y="6901"/>
                  <a:pt x="2152" y="6458"/>
                </a:cubicBezTo>
                <a:cubicBezTo>
                  <a:pt x="2216" y="6328"/>
                  <a:pt x="2202" y="6253"/>
                  <a:pt x="2082" y="6180"/>
                </a:cubicBezTo>
                <a:cubicBezTo>
                  <a:pt x="1892" y="6065"/>
                  <a:pt x="1768" y="5902"/>
                  <a:pt x="1703" y="5691"/>
                </a:cubicBezTo>
                <a:cubicBezTo>
                  <a:pt x="1673" y="5593"/>
                  <a:pt x="1607" y="5539"/>
                  <a:pt x="1532" y="5539"/>
                </a:cubicBezTo>
                <a:cubicBezTo>
                  <a:pt x="1513" y="5539"/>
                  <a:pt x="1494" y="5543"/>
                  <a:pt x="1475" y="5549"/>
                </a:cubicBezTo>
                <a:cubicBezTo>
                  <a:pt x="1374" y="5583"/>
                  <a:pt x="1334" y="5673"/>
                  <a:pt x="1370" y="5798"/>
                </a:cubicBezTo>
                <a:cubicBezTo>
                  <a:pt x="1432" y="6019"/>
                  <a:pt x="1555" y="6201"/>
                  <a:pt x="1721" y="6357"/>
                </a:cubicBezTo>
                <a:cubicBezTo>
                  <a:pt x="1749" y="6382"/>
                  <a:pt x="1767" y="6445"/>
                  <a:pt x="1756" y="6482"/>
                </a:cubicBezTo>
                <a:cubicBezTo>
                  <a:pt x="1596" y="7026"/>
                  <a:pt x="1730" y="7482"/>
                  <a:pt x="2155" y="7857"/>
                </a:cubicBezTo>
                <a:cubicBezTo>
                  <a:pt x="2183" y="7882"/>
                  <a:pt x="2209" y="7925"/>
                  <a:pt x="2210" y="7961"/>
                </a:cubicBezTo>
                <a:cubicBezTo>
                  <a:pt x="2259" y="8633"/>
                  <a:pt x="2742" y="9087"/>
                  <a:pt x="3384" y="9087"/>
                </a:cubicBezTo>
                <a:cubicBezTo>
                  <a:pt x="3438" y="9087"/>
                  <a:pt x="3493" y="9084"/>
                  <a:pt x="3549" y="9077"/>
                </a:cubicBezTo>
                <a:cubicBezTo>
                  <a:pt x="3561" y="9076"/>
                  <a:pt x="3574" y="9075"/>
                  <a:pt x="3586" y="9075"/>
                </a:cubicBezTo>
                <a:cubicBezTo>
                  <a:pt x="3605" y="9075"/>
                  <a:pt x="3623" y="9077"/>
                  <a:pt x="3635" y="9086"/>
                </a:cubicBezTo>
                <a:cubicBezTo>
                  <a:pt x="3757" y="9173"/>
                  <a:pt x="3875" y="9265"/>
                  <a:pt x="4015" y="9371"/>
                </a:cubicBezTo>
                <a:cubicBezTo>
                  <a:pt x="3984" y="9396"/>
                  <a:pt x="3938" y="9426"/>
                  <a:pt x="3901" y="9465"/>
                </a:cubicBezTo>
                <a:cubicBezTo>
                  <a:pt x="3804" y="9567"/>
                  <a:pt x="3810" y="9673"/>
                  <a:pt x="3924" y="9754"/>
                </a:cubicBezTo>
                <a:cubicBezTo>
                  <a:pt x="4602" y="10242"/>
                  <a:pt x="5357" y="10529"/>
                  <a:pt x="6189" y="10607"/>
                </a:cubicBezTo>
                <a:cubicBezTo>
                  <a:pt x="6202" y="10609"/>
                  <a:pt x="6215" y="10609"/>
                  <a:pt x="6227" y="10609"/>
                </a:cubicBezTo>
                <a:cubicBezTo>
                  <a:pt x="6344" y="10609"/>
                  <a:pt x="6410" y="10549"/>
                  <a:pt x="6416" y="10449"/>
                </a:cubicBezTo>
                <a:cubicBezTo>
                  <a:pt x="6424" y="10338"/>
                  <a:pt x="6351" y="10270"/>
                  <a:pt x="6213" y="10257"/>
                </a:cubicBezTo>
                <a:cubicBezTo>
                  <a:pt x="5560" y="10194"/>
                  <a:pt x="4955" y="9989"/>
                  <a:pt x="4397" y="9647"/>
                </a:cubicBezTo>
                <a:cubicBezTo>
                  <a:pt x="4361" y="9626"/>
                  <a:pt x="4328" y="9601"/>
                  <a:pt x="4267" y="9560"/>
                </a:cubicBezTo>
                <a:cubicBezTo>
                  <a:pt x="4408" y="9458"/>
                  <a:pt x="4525" y="9362"/>
                  <a:pt x="4653" y="9285"/>
                </a:cubicBezTo>
                <a:cubicBezTo>
                  <a:pt x="4693" y="9261"/>
                  <a:pt x="4731" y="9250"/>
                  <a:pt x="4767" y="9250"/>
                </a:cubicBezTo>
                <a:cubicBezTo>
                  <a:pt x="4839" y="9250"/>
                  <a:pt x="4901" y="9296"/>
                  <a:pt x="4945" y="9379"/>
                </a:cubicBezTo>
                <a:cubicBezTo>
                  <a:pt x="5076" y="9626"/>
                  <a:pt x="5279" y="9761"/>
                  <a:pt x="5559" y="9761"/>
                </a:cubicBezTo>
                <a:cubicBezTo>
                  <a:pt x="5566" y="9761"/>
                  <a:pt x="5573" y="9761"/>
                  <a:pt x="5580" y="9761"/>
                </a:cubicBezTo>
                <a:cubicBezTo>
                  <a:pt x="5674" y="9758"/>
                  <a:pt x="5768" y="9727"/>
                  <a:pt x="5864" y="9710"/>
                </a:cubicBezTo>
                <a:cubicBezTo>
                  <a:pt x="6013" y="9912"/>
                  <a:pt x="6099" y="9955"/>
                  <a:pt x="6358" y="9955"/>
                </a:cubicBezTo>
                <a:cubicBezTo>
                  <a:pt x="6593" y="9955"/>
                  <a:pt x="6828" y="9955"/>
                  <a:pt x="7062" y="9955"/>
                </a:cubicBezTo>
                <a:cubicBezTo>
                  <a:pt x="7297" y="9955"/>
                  <a:pt x="7532" y="9955"/>
                  <a:pt x="7767" y="9953"/>
                </a:cubicBezTo>
                <a:cubicBezTo>
                  <a:pt x="7769" y="9953"/>
                  <a:pt x="7771" y="9953"/>
                  <a:pt x="7774" y="9953"/>
                </a:cubicBezTo>
                <a:cubicBezTo>
                  <a:pt x="7858" y="9953"/>
                  <a:pt x="7913" y="9980"/>
                  <a:pt x="7959" y="10090"/>
                </a:cubicBezTo>
                <a:cubicBezTo>
                  <a:pt x="7643" y="10147"/>
                  <a:pt x="7341" y="10205"/>
                  <a:pt x="7038" y="10255"/>
                </a:cubicBezTo>
                <a:cubicBezTo>
                  <a:pt x="6902" y="10277"/>
                  <a:pt x="6828" y="10341"/>
                  <a:pt x="6837" y="10450"/>
                </a:cubicBezTo>
                <a:cubicBezTo>
                  <a:pt x="6843" y="10548"/>
                  <a:pt x="6910" y="10608"/>
                  <a:pt x="7025" y="10608"/>
                </a:cubicBezTo>
                <a:cubicBezTo>
                  <a:pt x="7038" y="10608"/>
                  <a:pt x="7052" y="10607"/>
                  <a:pt x="7066" y="10606"/>
                </a:cubicBezTo>
                <a:cubicBezTo>
                  <a:pt x="7221" y="10590"/>
                  <a:pt x="7377" y="10567"/>
                  <a:pt x="7529" y="10537"/>
                </a:cubicBezTo>
                <a:cubicBezTo>
                  <a:pt x="10780" y="9905"/>
                  <a:pt x="12319" y="6089"/>
                  <a:pt x="10419" y="3372"/>
                </a:cubicBezTo>
                <a:cubicBezTo>
                  <a:pt x="10347" y="3267"/>
                  <a:pt x="10289" y="3216"/>
                  <a:pt x="10226" y="3216"/>
                </a:cubicBezTo>
                <a:cubicBezTo>
                  <a:pt x="10171" y="3216"/>
                  <a:pt x="10111" y="3256"/>
                  <a:pt x="10033" y="3334"/>
                </a:cubicBezTo>
                <a:cubicBezTo>
                  <a:pt x="8660" y="4706"/>
                  <a:pt x="7288" y="6077"/>
                  <a:pt x="5916" y="7449"/>
                </a:cubicBezTo>
                <a:cubicBezTo>
                  <a:pt x="5891" y="7475"/>
                  <a:pt x="5862" y="7499"/>
                  <a:pt x="5852" y="7509"/>
                </a:cubicBezTo>
                <a:cubicBezTo>
                  <a:pt x="5815" y="7325"/>
                  <a:pt x="5804" y="7130"/>
                  <a:pt x="5736" y="6958"/>
                </a:cubicBezTo>
                <a:cubicBezTo>
                  <a:pt x="5667" y="6785"/>
                  <a:pt x="5543" y="6634"/>
                  <a:pt x="5436" y="6465"/>
                </a:cubicBezTo>
                <a:cubicBezTo>
                  <a:pt x="5810" y="6092"/>
                  <a:pt x="6197" y="5706"/>
                  <a:pt x="6583" y="5318"/>
                </a:cubicBezTo>
                <a:cubicBezTo>
                  <a:pt x="6614" y="5288"/>
                  <a:pt x="6647" y="5260"/>
                  <a:pt x="6671" y="5224"/>
                </a:cubicBezTo>
                <a:cubicBezTo>
                  <a:pt x="6720" y="5151"/>
                  <a:pt x="6717" y="5073"/>
                  <a:pt x="6657" y="5009"/>
                </a:cubicBezTo>
                <a:cubicBezTo>
                  <a:pt x="6621" y="4968"/>
                  <a:pt x="6579" y="4949"/>
                  <a:pt x="6534" y="4949"/>
                </a:cubicBezTo>
                <a:cubicBezTo>
                  <a:pt x="6502" y="4949"/>
                  <a:pt x="6468" y="4959"/>
                  <a:pt x="6435" y="4979"/>
                </a:cubicBezTo>
                <a:cubicBezTo>
                  <a:pt x="6402" y="4999"/>
                  <a:pt x="6375" y="5030"/>
                  <a:pt x="6348" y="5057"/>
                </a:cubicBezTo>
                <a:cubicBezTo>
                  <a:pt x="5958" y="5446"/>
                  <a:pt x="5568" y="5837"/>
                  <a:pt x="5177" y="6227"/>
                </a:cubicBezTo>
                <a:cubicBezTo>
                  <a:pt x="5146" y="6257"/>
                  <a:pt x="5106" y="6278"/>
                  <a:pt x="5063" y="6308"/>
                </a:cubicBezTo>
                <a:cubicBezTo>
                  <a:pt x="5053" y="6271"/>
                  <a:pt x="5049" y="6264"/>
                  <a:pt x="5049" y="6257"/>
                </a:cubicBezTo>
                <a:cubicBezTo>
                  <a:pt x="5052" y="6234"/>
                  <a:pt x="5056" y="6211"/>
                  <a:pt x="5060" y="6188"/>
                </a:cubicBezTo>
                <a:cubicBezTo>
                  <a:pt x="5113" y="5922"/>
                  <a:pt x="5056" y="5681"/>
                  <a:pt x="4879" y="5476"/>
                </a:cubicBezTo>
                <a:cubicBezTo>
                  <a:pt x="4830" y="5416"/>
                  <a:pt x="4824" y="5372"/>
                  <a:pt x="4848" y="5301"/>
                </a:cubicBezTo>
                <a:cubicBezTo>
                  <a:pt x="5127" y="4491"/>
                  <a:pt x="4630" y="3615"/>
                  <a:pt x="3793" y="3451"/>
                </a:cubicBezTo>
                <a:cubicBezTo>
                  <a:pt x="3616" y="3417"/>
                  <a:pt x="3432" y="3422"/>
                  <a:pt x="3237" y="3409"/>
                </a:cubicBezTo>
                <a:cubicBezTo>
                  <a:pt x="3992" y="2471"/>
                  <a:pt x="4955" y="1908"/>
                  <a:pt x="6150" y="1767"/>
                </a:cubicBezTo>
                <a:cubicBezTo>
                  <a:pt x="6321" y="1747"/>
                  <a:pt x="6491" y="1737"/>
                  <a:pt x="6658" y="1737"/>
                </a:cubicBezTo>
                <a:cubicBezTo>
                  <a:pt x="7477" y="1737"/>
                  <a:pt x="8248" y="1977"/>
                  <a:pt x="8981" y="2448"/>
                </a:cubicBezTo>
                <a:cubicBezTo>
                  <a:pt x="8928" y="2491"/>
                  <a:pt x="8891" y="2515"/>
                  <a:pt x="8861" y="2546"/>
                </a:cubicBezTo>
                <a:cubicBezTo>
                  <a:pt x="8251" y="3153"/>
                  <a:pt x="7643" y="3761"/>
                  <a:pt x="7035" y="4371"/>
                </a:cubicBezTo>
                <a:cubicBezTo>
                  <a:pt x="7015" y="4389"/>
                  <a:pt x="6996" y="4409"/>
                  <a:pt x="6976" y="4428"/>
                </a:cubicBezTo>
                <a:cubicBezTo>
                  <a:pt x="6882" y="4526"/>
                  <a:pt x="6872" y="4630"/>
                  <a:pt x="6948" y="4707"/>
                </a:cubicBezTo>
                <a:cubicBezTo>
                  <a:pt x="6983" y="4742"/>
                  <a:pt x="7022" y="4760"/>
                  <a:pt x="7064" y="4760"/>
                </a:cubicBezTo>
                <a:cubicBezTo>
                  <a:pt x="7115" y="4760"/>
                  <a:pt x="7170" y="4732"/>
                  <a:pt x="7226" y="4677"/>
                </a:cubicBezTo>
                <a:cubicBezTo>
                  <a:pt x="7928" y="3975"/>
                  <a:pt x="8630" y="3273"/>
                  <a:pt x="9332" y="2570"/>
                </a:cubicBezTo>
                <a:cubicBezTo>
                  <a:pt x="9456" y="2446"/>
                  <a:pt x="9446" y="2344"/>
                  <a:pt x="9300" y="2243"/>
                </a:cubicBezTo>
                <a:cubicBezTo>
                  <a:pt x="8499" y="1681"/>
                  <a:pt x="7624" y="1385"/>
                  <a:pt x="6681" y="1385"/>
                </a:cubicBezTo>
                <a:close/>
                <a:moveTo>
                  <a:pt x="6620" y="354"/>
                </a:moveTo>
                <a:cubicBezTo>
                  <a:pt x="6624" y="354"/>
                  <a:pt x="6629" y="354"/>
                  <a:pt x="6633" y="354"/>
                </a:cubicBezTo>
                <a:cubicBezTo>
                  <a:pt x="9758" y="360"/>
                  <a:pt x="12288" y="2895"/>
                  <a:pt x="12282" y="6015"/>
                </a:cubicBezTo>
                <a:cubicBezTo>
                  <a:pt x="12275" y="9136"/>
                  <a:pt x="9745" y="11664"/>
                  <a:pt x="6629" y="11664"/>
                </a:cubicBezTo>
                <a:cubicBezTo>
                  <a:pt x="6626" y="11664"/>
                  <a:pt x="6622" y="11664"/>
                  <a:pt x="6619" y="11664"/>
                </a:cubicBezTo>
                <a:cubicBezTo>
                  <a:pt x="3493" y="11657"/>
                  <a:pt x="964" y="9121"/>
                  <a:pt x="969" y="6002"/>
                </a:cubicBezTo>
                <a:cubicBezTo>
                  <a:pt x="976" y="2881"/>
                  <a:pt x="3505" y="354"/>
                  <a:pt x="6620" y="354"/>
                </a:cubicBezTo>
                <a:close/>
                <a:moveTo>
                  <a:pt x="6250" y="1"/>
                </a:moveTo>
                <a:cubicBezTo>
                  <a:pt x="6220" y="8"/>
                  <a:pt x="6190" y="18"/>
                  <a:pt x="6160" y="21"/>
                </a:cubicBezTo>
                <a:cubicBezTo>
                  <a:pt x="5539" y="66"/>
                  <a:pt x="4942" y="210"/>
                  <a:pt x="4365" y="441"/>
                </a:cubicBezTo>
                <a:cubicBezTo>
                  <a:pt x="1543" y="1569"/>
                  <a:pt x="1" y="4720"/>
                  <a:pt x="843" y="7643"/>
                </a:cubicBezTo>
                <a:cubicBezTo>
                  <a:pt x="1605" y="10299"/>
                  <a:pt x="4003" y="12025"/>
                  <a:pt x="6599" y="12025"/>
                </a:cubicBezTo>
                <a:cubicBezTo>
                  <a:pt x="7242" y="12025"/>
                  <a:pt x="7897" y="11919"/>
                  <a:pt x="8542" y="11695"/>
                </a:cubicBezTo>
                <a:cubicBezTo>
                  <a:pt x="10750" y="10929"/>
                  <a:pt x="12080" y="9342"/>
                  <a:pt x="12542" y="7045"/>
                </a:cubicBezTo>
                <a:cubicBezTo>
                  <a:pt x="12586" y="6827"/>
                  <a:pt x="12604" y="6604"/>
                  <a:pt x="12634" y="6384"/>
                </a:cubicBezTo>
                <a:lnTo>
                  <a:pt x="12634" y="5633"/>
                </a:lnTo>
                <a:cubicBezTo>
                  <a:pt x="12604" y="5412"/>
                  <a:pt x="12580" y="5191"/>
                  <a:pt x="12543" y="4973"/>
                </a:cubicBezTo>
                <a:cubicBezTo>
                  <a:pt x="12151" y="2633"/>
                  <a:pt x="10331" y="696"/>
                  <a:pt x="8016" y="166"/>
                </a:cubicBezTo>
                <a:cubicBezTo>
                  <a:pt x="7713" y="98"/>
                  <a:pt x="7401" y="69"/>
                  <a:pt x="7092" y="21"/>
                </a:cubicBezTo>
                <a:cubicBezTo>
                  <a:pt x="7062" y="16"/>
                  <a:pt x="7032" y="8"/>
                  <a:pt x="7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6"/>
          <p:cNvSpPr/>
          <p:nvPr/>
        </p:nvSpPr>
        <p:spPr>
          <a:xfrm>
            <a:off x="4911949" y="2948700"/>
            <a:ext cx="408915" cy="434943"/>
          </a:xfrm>
          <a:custGeom>
            <a:avLst/>
            <a:gdLst/>
            <a:ahLst/>
            <a:cxnLst/>
            <a:rect l="l" t="t" r="r" b="b"/>
            <a:pathLst>
              <a:path w="11296" h="12015" extrusionOk="0">
                <a:moveTo>
                  <a:pt x="2424" y="978"/>
                </a:moveTo>
                <a:cubicBezTo>
                  <a:pt x="2388" y="978"/>
                  <a:pt x="2353" y="991"/>
                  <a:pt x="2320" y="1019"/>
                </a:cubicBezTo>
                <a:cubicBezTo>
                  <a:pt x="2149" y="1163"/>
                  <a:pt x="1982" y="1311"/>
                  <a:pt x="1823" y="1466"/>
                </a:cubicBezTo>
                <a:cubicBezTo>
                  <a:pt x="1723" y="1563"/>
                  <a:pt x="1766" y="1708"/>
                  <a:pt x="1900" y="1755"/>
                </a:cubicBezTo>
                <a:cubicBezTo>
                  <a:pt x="1941" y="1771"/>
                  <a:pt x="1984" y="1781"/>
                  <a:pt x="2041" y="1797"/>
                </a:cubicBezTo>
                <a:cubicBezTo>
                  <a:pt x="1954" y="1878"/>
                  <a:pt x="1875" y="1942"/>
                  <a:pt x="1807" y="2015"/>
                </a:cubicBezTo>
                <a:cubicBezTo>
                  <a:pt x="1737" y="2087"/>
                  <a:pt x="1734" y="2171"/>
                  <a:pt x="1800" y="2247"/>
                </a:cubicBezTo>
                <a:cubicBezTo>
                  <a:pt x="1838" y="2290"/>
                  <a:pt x="1884" y="2313"/>
                  <a:pt x="1930" y="2313"/>
                </a:cubicBezTo>
                <a:cubicBezTo>
                  <a:pt x="1964" y="2313"/>
                  <a:pt x="1999" y="2300"/>
                  <a:pt x="2031" y="2274"/>
                </a:cubicBezTo>
                <a:cubicBezTo>
                  <a:pt x="2206" y="2130"/>
                  <a:pt x="2375" y="1979"/>
                  <a:pt x="2538" y="1821"/>
                </a:cubicBezTo>
                <a:cubicBezTo>
                  <a:pt x="2629" y="1731"/>
                  <a:pt x="2590" y="1594"/>
                  <a:pt x="2471" y="1543"/>
                </a:cubicBezTo>
                <a:cubicBezTo>
                  <a:pt x="2425" y="1523"/>
                  <a:pt x="2375" y="1512"/>
                  <a:pt x="2318" y="1493"/>
                </a:cubicBezTo>
                <a:cubicBezTo>
                  <a:pt x="2400" y="1416"/>
                  <a:pt x="2481" y="1349"/>
                  <a:pt x="2552" y="1272"/>
                </a:cubicBezTo>
                <a:cubicBezTo>
                  <a:pt x="2619" y="1200"/>
                  <a:pt x="2619" y="1114"/>
                  <a:pt x="2551" y="1040"/>
                </a:cubicBezTo>
                <a:cubicBezTo>
                  <a:pt x="2513" y="999"/>
                  <a:pt x="2469" y="978"/>
                  <a:pt x="2424" y="978"/>
                </a:cubicBezTo>
                <a:close/>
                <a:moveTo>
                  <a:pt x="2178" y="352"/>
                </a:moveTo>
                <a:cubicBezTo>
                  <a:pt x="2178" y="352"/>
                  <a:pt x="2179" y="352"/>
                  <a:pt x="2180" y="352"/>
                </a:cubicBezTo>
                <a:cubicBezTo>
                  <a:pt x="2892" y="354"/>
                  <a:pt x="3469" y="933"/>
                  <a:pt x="3468" y="1646"/>
                </a:cubicBezTo>
                <a:cubicBezTo>
                  <a:pt x="3468" y="2361"/>
                  <a:pt x="2895" y="2935"/>
                  <a:pt x="2180" y="2936"/>
                </a:cubicBezTo>
                <a:cubicBezTo>
                  <a:pt x="2178" y="2936"/>
                  <a:pt x="2177" y="2936"/>
                  <a:pt x="2175" y="2936"/>
                </a:cubicBezTo>
                <a:cubicBezTo>
                  <a:pt x="1461" y="2936"/>
                  <a:pt x="881" y="2355"/>
                  <a:pt x="884" y="1640"/>
                </a:cubicBezTo>
                <a:cubicBezTo>
                  <a:pt x="887" y="931"/>
                  <a:pt x="1469" y="352"/>
                  <a:pt x="2178" y="352"/>
                </a:cubicBezTo>
                <a:close/>
                <a:moveTo>
                  <a:pt x="1986" y="0"/>
                </a:moveTo>
                <a:cubicBezTo>
                  <a:pt x="1965" y="8"/>
                  <a:pt x="1944" y="18"/>
                  <a:pt x="1921" y="20"/>
                </a:cubicBezTo>
                <a:cubicBezTo>
                  <a:pt x="1004" y="169"/>
                  <a:pt x="388" y="1042"/>
                  <a:pt x="559" y="1953"/>
                </a:cubicBezTo>
                <a:cubicBezTo>
                  <a:pt x="707" y="2734"/>
                  <a:pt x="1390" y="3289"/>
                  <a:pt x="2194" y="3289"/>
                </a:cubicBezTo>
                <a:cubicBezTo>
                  <a:pt x="2211" y="3289"/>
                  <a:pt x="2228" y="3289"/>
                  <a:pt x="2246" y="3288"/>
                </a:cubicBezTo>
                <a:cubicBezTo>
                  <a:pt x="3039" y="3265"/>
                  <a:pt x="3714" y="2643"/>
                  <a:pt x="3813" y="1844"/>
                </a:cubicBezTo>
                <a:cubicBezTo>
                  <a:pt x="3909" y="1050"/>
                  <a:pt x="3412" y="294"/>
                  <a:pt x="2645" y="69"/>
                </a:cubicBezTo>
                <a:cubicBezTo>
                  <a:pt x="2552" y="42"/>
                  <a:pt x="2457" y="23"/>
                  <a:pt x="2361" y="0"/>
                </a:cubicBezTo>
                <a:close/>
                <a:moveTo>
                  <a:pt x="1571" y="4010"/>
                </a:moveTo>
                <a:cubicBezTo>
                  <a:pt x="1464" y="4010"/>
                  <a:pt x="1356" y="4010"/>
                  <a:pt x="1249" y="4012"/>
                </a:cubicBezTo>
                <a:cubicBezTo>
                  <a:pt x="1135" y="4013"/>
                  <a:pt x="1066" y="4079"/>
                  <a:pt x="1062" y="4178"/>
                </a:cubicBezTo>
                <a:cubicBezTo>
                  <a:pt x="1059" y="4282"/>
                  <a:pt x="1132" y="4356"/>
                  <a:pt x="1247" y="4361"/>
                </a:cubicBezTo>
                <a:cubicBezTo>
                  <a:pt x="1292" y="4363"/>
                  <a:pt x="1337" y="4363"/>
                  <a:pt x="1383" y="4363"/>
                </a:cubicBezTo>
                <a:cubicBezTo>
                  <a:pt x="1443" y="4363"/>
                  <a:pt x="1503" y="4362"/>
                  <a:pt x="1563" y="4362"/>
                </a:cubicBezTo>
                <a:cubicBezTo>
                  <a:pt x="1636" y="4362"/>
                  <a:pt x="1710" y="4363"/>
                  <a:pt x="1783" y="4363"/>
                </a:cubicBezTo>
                <a:cubicBezTo>
                  <a:pt x="1819" y="4363"/>
                  <a:pt x="1856" y="4363"/>
                  <a:pt x="1892" y="4362"/>
                </a:cubicBezTo>
                <a:cubicBezTo>
                  <a:pt x="2008" y="4358"/>
                  <a:pt x="2082" y="4282"/>
                  <a:pt x="2079" y="4180"/>
                </a:cubicBezTo>
                <a:cubicBezTo>
                  <a:pt x="2078" y="4083"/>
                  <a:pt x="2004" y="4013"/>
                  <a:pt x="1894" y="4012"/>
                </a:cubicBezTo>
                <a:cubicBezTo>
                  <a:pt x="1786" y="4010"/>
                  <a:pt x="1679" y="4010"/>
                  <a:pt x="1571" y="4010"/>
                </a:cubicBezTo>
                <a:close/>
                <a:moveTo>
                  <a:pt x="2062" y="4672"/>
                </a:moveTo>
                <a:cubicBezTo>
                  <a:pt x="1798" y="4672"/>
                  <a:pt x="1535" y="4672"/>
                  <a:pt x="1271" y="4673"/>
                </a:cubicBezTo>
                <a:cubicBezTo>
                  <a:pt x="1137" y="4673"/>
                  <a:pt x="1059" y="4745"/>
                  <a:pt x="1062" y="4855"/>
                </a:cubicBezTo>
                <a:cubicBezTo>
                  <a:pt x="1065" y="4962"/>
                  <a:pt x="1139" y="5023"/>
                  <a:pt x="1271" y="5023"/>
                </a:cubicBezTo>
                <a:cubicBezTo>
                  <a:pt x="1532" y="5024"/>
                  <a:pt x="1794" y="5024"/>
                  <a:pt x="2055" y="5024"/>
                </a:cubicBezTo>
                <a:cubicBezTo>
                  <a:pt x="2321" y="5024"/>
                  <a:pt x="2586" y="5024"/>
                  <a:pt x="2851" y="5023"/>
                </a:cubicBezTo>
                <a:cubicBezTo>
                  <a:pt x="2981" y="5023"/>
                  <a:pt x="3059" y="4959"/>
                  <a:pt x="3063" y="4855"/>
                </a:cubicBezTo>
                <a:cubicBezTo>
                  <a:pt x="3066" y="4748"/>
                  <a:pt x="2984" y="4673"/>
                  <a:pt x="2851" y="4673"/>
                </a:cubicBezTo>
                <a:cubicBezTo>
                  <a:pt x="2588" y="4672"/>
                  <a:pt x="2325" y="4672"/>
                  <a:pt x="2062" y="4672"/>
                </a:cubicBezTo>
                <a:close/>
                <a:moveTo>
                  <a:pt x="1323" y="5339"/>
                </a:moveTo>
                <a:cubicBezTo>
                  <a:pt x="1278" y="5339"/>
                  <a:pt x="1236" y="5339"/>
                  <a:pt x="1193" y="5348"/>
                </a:cubicBezTo>
                <a:cubicBezTo>
                  <a:pt x="1110" y="5365"/>
                  <a:pt x="1053" y="5426"/>
                  <a:pt x="1068" y="5505"/>
                </a:cubicBezTo>
                <a:cubicBezTo>
                  <a:pt x="1079" y="5567"/>
                  <a:pt x="1130" y="5630"/>
                  <a:pt x="1180" y="5674"/>
                </a:cubicBezTo>
                <a:cubicBezTo>
                  <a:pt x="1197" y="5689"/>
                  <a:pt x="1226" y="5692"/>
                  <a:pt x="1257" y="5692"/>
                </a:cubicBezTo>
                <a:cubicBezTo>
                  <a:pt x="1277" y="5692"/>
                  <a:pt x="1298" y="5691"/>
                  <a:pt x="1317" y="5691"/>
                </a:cubicBezTo>
                <a:cubicBezTo>
                  <a:pt x="1399" y="5692"/>
                  <a:pt x="1481" y="5692"/>
                  <a:pt x="1563" y="5692"/>
                </a:cubicBezTo>
                <a:cubicBezTo>
                  <a:pt x="1728" y="5692"/>
                  <a:pt x="1892" y="5691"/>
                  <a:pt x="2056" y="5691"/>
                </a:cubicBezTo>
                <a:lnTo>
                  <a:pt x="2572" y="5691"/>
                </a:lnTo>
                <a:cubicBezTo>
                  <a:pt x="2625" y="5691"/>
                  <a:pt x="2678" y="5692"/>
                  <a:pt x="2731" y="5692"/>
                </a:cubicBezTo>
                <a:cubicBezTo>
                  <a:pt x="2783" y="5692"/>
                  <a:pt x="2836" y="5691"/>
                  <a:pt x="2888" y="5688"/>
                </a:cubicBezTo>
                <a:cubicBezTo>
                  <a:pt x="2994" y="5681"/>
                  <a:pt x="3062" y="5609"/>
                  <a:pt x="3063" y="5517"/>
                </a:cubicBezTo>
                <a:cubicBezTo>
                  <a:pt x="3065" y="5420"/>
                  <a:pt x="2991" y="5349"/>
                  <a:pt x="2882" y="5341"/>
                </a:cubicBezTo>
                <a:cubicBezTo>
                  <a:pt x="2855" y="5339"/>
                  <a:pt x="2827" y="5339"/>
                  <a:pt x="2800" y="5339"/>
                </a:cubicBezTo>
                <a:close/>
                <a:moveTo>
                  <a:pt x="2056" y="6005"/>
                </a:moveTo>
                <a:cubicBezTo>
                  <a:pt x="1794" y="6005"/>
                  <a:pt x="1533" y="6005"/>
                  <a:pt x="1271" y="6006"/>
                </a:cubicBezTo>
                <a:cubicBezTo>
                  <a:pt x="1139" y="6006"/>
                  <a:pt x="1066" y="6067"/>
                  <a:pt x="1062" y="6174"/>
                </a:cubicBezTo>
                <a:cubicBezTo>
                  <a:pt x="1059" y="6284"/>
                  <a:pt x="1137" y="6356"/>
                  <a:pt x="1271" y="6356"/>
                </a:cubicBezTo>
                <a:cubicBezTo>
                  <a:pt x="1535" y="6357"/>
                  <a:pt x="1798" y="6357"/>
                  <a:pt x="2062" y="6357"/>
                </a:cubicBezTo>
                <a:cubicBezTo>
                  <a:pt x="2325" y="6357"/>
                  <a:pt x="2588" y="6357"/>
                  <a:pt x="2851" y="6356"/>
                </a:cubicBezTo>
                <a:cubicBezTo>
                  <a:pt x="2984" y="6356"/>
                  <a:pt x="3066" y="6281"/>
                  <a:pt x="3063" y="6174"/>
                </a:cubicBezTo>
                <a:cubicBezTo>
                  <a:pt x="3059" y="6070"/>
                  <a:pt x="2981" y="6006"/>
                  <a:pt x="2851" y="6006"/>
                </a:cubicBezTo>
                <a:cubicBezTo>
                  <a:pt x="2586" y="6005"/>
                  <a:pt x="2321" y="6005"/>
                  <a:pt x="2056" y="6005"/>
                </a:cubicBezTo>
                <a:close/>
                <a:moveTo>
                  <a:pt x="4731" y="5257"/>
                </a:moveTo>
                <a:cubicBezTo>
                  <a:pt x="4510" y="5257"/>
                  <a:pt x="4288" y="5258"/>
                  <a:pt x="4066" y="5258"/>
                </a:cubicBezTo>
                <a:cubicBezTo>
                  <a:pt x="3740" y="5258"/>
                  <a:pt x="3566" y="5430"/>
                  <a:pt x="3565" y="5755"/>
                </a:cubicBezTo>
                <a:cubicBezTo>
                  <a:pt x="3563" y="6170"/>
                  <a:pt x="3563" y="6584"/>
                  <a:pt x="3565" y="6999"/>
                </a:cubicBezTo>
                <a:cubicBezTo>
                  <a:pt x="3565" y="7064"/>
                  <a:pt x="3562" y="7133"/>
                  <a:pt x="3573" y="7197"/>
                </a:cubicBezTo>
                <a:cubicBezTo>
                  <a:pt x="3590" y="7286"/>
                  <a:pt x="3653" y="7335"/>
                  <a:pt x="3740" y="7335"/>
                </a:cubicBezTo>
                <a:cubicBezTo>
                  <a:pt x="3744" y="7335"/>
                  <a:pt x="3748" y="7335"/>
                  <a:pt x="3751" y="7335"/>
                </a:cubicBezTo>
                <a:cubicBezTo>
                  <a:pt x="3841" y="7329"/>
                  <a:pt x="3902" y="7277"/>
                  <a:pt x="3914" y="7180"/>
                </a:cubicBezTo>
                <a:cubicBezTo>
                  <a:pt x="3917" y="7141"/>
                  <a:pt x="3917" y="7101"/>
                  <a:pt x="3917" y="7063"/>
                </a:cubicBezTo>
                <a:cubicBezTo>
                  <a:pt x="3917" y="6628"/>
                  <a:pt x="3918" y="6195"/>
                  <a:pt x="3915" y="5761"/>
                </a:cubicBezTo>
                <a:cubicBezTo>
                  <a:pt x="3914" y="5654"/>
                  <a:pt x="3951" y="5608"/>
                  <a:pt x="4056" y="5608"/>
                </a:cubicBezTo>
                <a:cubicBezTo>
                  <a:pt x="4060" y="5608"/>
                  <a:pt x="4063" y="5608"/>
                  <a:pt x="4066" y="5609"/>
                </a:cubicBezTo>
                <a:cubicBezTo>
                  <a:pt x="4200" y="5610"/>
                  <a:pt x="4334" y="5611"/>
                  <a:pt x="4468" y="5611"/>
                </a:cubicBezTo>
                <a:cubicBezTo>
                  <a:pt x="4647" y="5611"/>
                  <a:pt x="4826" y="5610"/>
                  <a:pt x="5005" y="5610"/>
                </a:cubicBezTo>
                <a:cubicBezTo>
                  <a:pt x="5180" y="5610"/>
                  <a:pt x="5190" y="5618"/>
                  <a:pt x="5190" y="5795"/>
                </a:cubicBezTo>
                <a:cubicBezTo>
                  <a:pt x="5190" y="6844"/>
                  <a:pt x="5190" y="7892"/>
                  <a:pt x="5190" y="8939"/>
                </a:cubicBezTo>
                <a:cubicBezTo>
                  <a:pt x="5190" y="8986"/>
                  <a:pt x="5189" y="9034"/>
                  <a:pt x="5197" y="9080"/>
                </a:cubicBezTo>
                <a:cubicBezTo>
                  <a:pt x="5214" y="9168"/>
                  <a:pt x="5275" y="9215"/>
                  <a:pt x="5362" y="9217"/>
                </a:cubicBezTo>
                <a:cubicBezTo>
                  <a:pt x="5365" y="9217"/>
                  <a:pt x="5367" y="9217"/>
                  <a:pt x="5370" y="9217"/>
                </a:cubicBezTo>
                <a:cubicBezTo>
                  <a:pt x="5453" y="9217"/>
                  <a:pt x="5513" y="9170"/>
                  <a:pt x="5532" y="9084"/>
                </a:cubicBezTo>
                <a:cubicBezTo>
                  <a:pt x="5542" y="9040"/>
                  <a:pt x="5542" y="8992"/>
                  <a:pt x="5542" y="8945"/>
                </a:cubicBezTo>
                <a:cubicBezTo>
                  <a:pt x="5542" y="8413"/>
                  <a:pt x="5542" y="7882"/>
                  <a:pt x="5542" y="7349"/>
                </a:cubicBezTo>
                <a:cubicBezTo>
                  <a:pt x="5542" y="6809"/>
                  <a:pt x="5543" y="6271"/>
                  <a:pt x="5540" y="5731"/>
                </a:cubicBezTo>
                <a:cubicBezTo>
                  <a:pt x="5539" y="5432"/>
                  <a:pt x="5361" y="5258"/>
                  <a:pt x="5063" y="5258"/>
                </a:cubicBezTo>
                <a:cubicBezTo>
                  <a:pt x="4953" y="5258"/>
                  <a:pt x="4842" y="5257"/>
                  <a:pt x="4731" y="5257"/>
                </a:cubicBezTo>
                <a:close/>
                <a:moveTo>
                  <a:pt x="2572" y="7953"/>
                </a:moveTo>
                <a:cubicBezTo>
                  <a:pt x="2655" y="7953"/>
                  <a:pt x="2696" y="7985"/>
                  <a:pt x="2696" y="8076"/>
                </a:cubicBezTo>
                <a:cubicBezTo>
                  <a:pt x="2694" y="9021"/>
                  <a:pt x="2694" y="9967"/>
                  <a:pt x="2694" y="10912"/>
                </a:cubicBezTo>
                <a:cubicBezTo>
                  <a:pt x="2694" y="10923"/>
                  <a:pt x="2690" y="10935"/>
                  <a:pt x="2684" y="10957"/>
                </a:cubicBezTo>
                <a:lnTo>
                  <a:pt x="1429" y="10957"/>
                </a:lnTo>
                <a:cubicBezTo>
                  <a:pt x="1428" y="10915"/>
                  <a:pt x="1425" y="10876"/>
                  <a:pt x="1425" y="10839"/>
                </a:cubicBezTo>
                <a:cubicBezTo>
                  <a:pt x="1424" y="9936"/>
                  <a:pt x="1424" y="9033"/>
                  <a:pt x="1425" y="8131"/>
                </a:cubicBezTo>
                <a:cubicBezTo>
                  <a:pt x="1425" y="7960"/>
                  <a:pt x="1432" y="7953"/>
                  <a:pt x="1605" y="7953"/>
                </a:cubicBezTo>
                <a:cubicBezTo>
                  <a:pt x="1818" y="7953"/>
                  <a:pt x="2032" y="7954"/>
                  <a:pt x="2246" y="7954"/>
                </a:cubicBezTo>
                <a:cubicBezTo>
                  <a:pt x="2353" y="7954"/>
                  <a:pt x="2459" y="7954"/>
                  <a:pt x="2566" y="7953"/>
                </a:cubicBezTo>
                <a:cubicBezTo>
                  <a:pt x="2568" y="7953"/>
                  <a:pt x="2570" y="7953"/>
                  <a:pt x="2572" y="7953"/>
                </a:cubicBezTo>
                <a:close/>
                <a:moveTo>
                  <a:pt x="10022" y="925"/>
                </a:moveTo>
                <a:cubicBezTo>
                  <a:pt x="10160" y="926"/>
                  <a:pt x="10176" y="942"/>
                  <a:pt x="10176" y="1083"/>
                </a:cubicBezTo>
                <a:cubicBezTo>
                  <a:pt x="10176" y="4339"/>
                  <a:pt x="10176" y="7596"/>
                  <a:pt x="10176" y="10853"/>
                </a:cubicBezTo>
                <a:lnTo>
                  <a:pt x="10176" y="10957"/>
                </a:lnTo>
                <a:lnTo>
                  <a:pt x="8905" y="10957"/>
                </a:lnTo>
                <a:lnTo>
                  <a:pt x="8905" y="10828"/>
                </a:lnTo>
                <a:lnTo>
                  <a:pt x="8905" y="1104"/>
                </a:lnTo>
                <a:cubicBezTo>
                  <a:pt x="8905" y="932"/>
                  <a:pt x="8912" y="925"/>
                  <a:pt x="9083" y="925"/>
                </a:cubicBezTo>
                <a:close/>
                <a:moveTo>
                  <a:pt x="9028" y="573"/>
                </a:moveTo>
                <a:cubicBezTo>
                  <a:pt x="8892" y="573"/>
                  <a:pt x="8773" y="607"/>
                  <a:pt x="8676" y="706"/>
                </a:cubicBezTo>
                <a:cubicBezTo>
                  <a:pt x="8572" y="812"/>
                  <a:pt x="8552" y="942"/>
                  <a:pt x="8552" y="1084"/>
                </a:cubicBezTo>
                <a:cubicBezTo>
                  <a:pt x="8553" y="4325"/>
                  <a:pt x="8553" y="7567"/>
                  <a:pt x="8553" y="10808"/>
                </a:cubicBezTo>
                <a:lnTo>
                  <a:pt x="8553" y="10954"/>
                </a:lnTo>
                <a:lnTo>
                  <a:pt x="8036" y="10954"/>
                </a:lnTo>
                <a:lnTo>
                  <a:pt x="8036" y="10798"/>
                </a:lnTo>
                <a:cubicBezTo>
                  <a:pt x="8036" y="8608"/>
                  <a:pt x="8033" y="6418"/>
                  <a:pt x="8039" y="4228"/>
                </a:cubicBezTo>
                <a:cubicBezTo>
                  <a:pt x="8040" y="3881"/>
                  <a:pt x="7857" y="3694"/>
                  <a:pt x="7533" y="3694"/>
                </a:cubicBezTo>
                <a:cubicBezTo>
                  <a:pt x="7489" y="3694"/>
                  <a:pt x="7443" y="3697"/>
                  <a:pt x="7394" y="3704"/>
                </a:cubicBezTo>
                <a:cubicBezTo>
                  <a:pt x="7302" y="3717"/>
                  <a:pt x="7255" y="3781"/>
                  <a:pt x="7253" y="3866"/>
                </a:cubicBezTo>
                <a:cubicBezTo>
                  <a:pt x="7250" y="3953"/>
                  <a:pt x="7294" y="4017"/>
                  <a:pt x="7382" y="4039"/>
                </a:cubicBezTo>
                <a:cubicBezTo>
                  <a:pt x="7419" y="4049"/>
                  <a:pt x="7459" y="4049"/>
                  <a:pt x="7498" y="4049"/>
                </a:cubicBezTo>
                <a:cubicBezTo>
                  <a:pt x="7677" y="4052"/>
                  <a:pt x="7684" y="4059"/>
                  <a:pt x="7684" y="4235"/>
                </a:cubicBezTo>
                <a:lnTo>
                  <a:pt x="7684" y="10828"/>
                </a:lnTo>
                <a:lnTo>
                  <a:pt x="7684" y="10953"/>
                </a:lnTo>
                <a:lnTo>
                  <a:pt x="6412" y="10953"/>
                </a:lnTo>
                <a:lnTo>
                  <a:pt x="6412" y="10828"/>
                </a:lnTo>
                <a:lnTo>
                  <a:pt x="6412" y="4235"/>
                </a:lnTo>
                <a:cubicBezTo>
                  <a:pt x="6412" y="4211"/>
                  <a:pt x="6414" y="4188"/>
                  <a:pt x="6412" y="4164"/>
                </a:cubicBezTo>
                <a:cubicBezTo>
                  <a:pt x="6411" y="4087"/>
                  <a:pt x="6448" y="4050"/>
                  <a:pt x="6526" y="4049"/>
                </a:cubicBezTo>
                <a:cubicBezTo>
                  <a:pt x="6556" y="4049"/>
                  <a:pt x="6589" y="4052"/>
                  <a:pt x="6619" y="4052"/>
                </a:cubicBezTo>
                <a:cubicBezTo>
                  <a:pt x="6649" y="4052"/>
                  <a:pt x="6676" y="4049"/>
                  <a:pt x="6699" y="4036"/>
                </a:cubicBezTo>
                <a:cubicBezTo>
                  <a:pt x="6754" y="4003"/>
                  <a:pt x="6820" y="3938"/>
                  <a:pt x="6827" y="3881"/>
                </a:cubicBezTo>
                <a:cubicBezTo>
                  <a:pt x="6832" y="3829"/>
                  <a:pt x="6778" y="3744"/>
                  <a:pt x="6727" y="3717"/>
                </a:cubicBezTo>
                <a:cubicBezTo>
                  <a:pt x="6683" y="3694"/>
                  <a:pt x="6630" y="3684"/>
                  <a:pt x="6573" y="3684"/>
                </a:cubicBezTo>
                <a:cubicBezTo>
                  <a:pt x="6418" y="3684"/>
                  <a:pt x="6237" y="3759"/>
                  <a:pt x="6152" y="3866"/>
                </a:cubicBezTo>
                <a:cubicBezTo>
                  <a:pt x="6067" y="3972"/>
                  <a:pt x="6060" y="4094"/>
                  <a:pt x="6060" y="4223"/>
                </a:cubicBezTo>
                <a:cubicBezTo>
                  <a:pt x="6060" y="6416"/>
                  <a:pt x="6060" y="8610"/>
                  <a:pt x="6060" y="10802"/>
                </a:cubicBezTo>
                <a:lnTo>
                  <a:pt x="6060" y="10952"/>
                </a:lnTo>
                <a:lnTo>
                  <a:pt x="5542" y="10952"/>
                </a:lnTo>
                <a:lnTo>
                  <a:pt x="5542" y="10802"/>
                </a:lnTo>
                <a:cubicBezTo>
                  <a:pt x="5542" y="10482"/>
                  <a:pt x="5545" y="10161"/>
                  <a:pt x="5540" y="9841"/>
                </a:cubicBezTo>
                <a:cubicBezTo>
                  <a:pt x="5539" y="9715"/>
                  <a:pt x="5470" y="9636"/>
                  <a:pt x="5373" y="9636"/>
                </a:cubicBezTo>
                <a:cubicBezTo>
                  <a:pt x="5356" y="9636"/>
                  <a:pt x="5337" y="9638"/>
                  <a:pt x="5318" y="9644"/>
                </a:cubicBezTo>
                <a:cubicBezTo>
                  <a:pt x="5211" y="9672"/>
                  <a:pt x="5190" y="9757"/>
                  <a:pt x="5190" y="9855"/>
                </a:cubicBezTo>
                <a:cubicBezTo>
                  <a:pt x="5190" y="10180"/>
                  <a:pt x="5190" y="10503"/>
                  <a:pt x="5190" y="10828"/>
                </a:cubicBezTo>
                <a:lnTo>
                  <a:pt x="5190" y="10952"/>
                </a:lnTo>
                <a:lnTo>
                  <a:pt x="3917" y="10952"/>
                </a:lnTo>
                <a:lnTo>
                  <a:pt x="3917" y="10803"/>
                </a:lnTo>
                <a:lnTo>
                  <a:pt x="3917" y="8024"/>
                </a:lnTo>
                <a:cubicBezTo>
                  <a:pt x="3917" y="7839"/>
                  <a:pt x="3862" y="7752"/>
                  <a:pt x="3746" y="7752"/>
                </a:cubicBezTo>
                <a:cubicBezTo>
                  <a:pt x="3743" y="7752"/>
                  <a:pt x="3740" y="7752"/>
                  <a:pt x="3737" y="7752"/>
                </a:cubicBezTo>
                <a:cubicBezTo>
                  <a:pt x="3620" y="7757"/>
                  <a:pt x="3565" y="7842"/>
                  <a:pt x="3565" y="8023"/>
                </a:cubicBezTo>
                <a:cubicBezTo>
                  <a:pt x="3565" y="8953"/>
                  <a:pt x="3565" y="9883"/>
                  <a:pt x="3565" y="10815"/>
                </a:cubicBezTo>
                <a:lnTo>
                  <a:pt x="3565" y="10952"/>
                </a:lnTo>
                <a:lnTo>
                  <a:pt x="3048" y="10952"/>
                </a:lnTo>
                <a:lnTo>
                  <a:pt x="3048" y="10802"/>
                </a:lnTo>
                <a:cubicBezTo>
                  <a:pt x="3048" y="9892"/>
                  <a:pt x="3048" y="8980"/>
                  <a:pt x="3046" y="8070"/>
                </a:cubicBezTo>
                <a:cubicBezTo>
                  <a:pt x="3046" y="7778"/>
                  <a:pt x="2870" y="7603"/>
                  <a:pt x="2579" y="7601"/>
                </a:cubicBezTo>
                <a:lnTo>
                  <a:pt x="1570" y="7601"/>
                </a:lnTo>
                <a:cubicBezTo>
                  <a:pt x="1243" y="7603"/>
                  <a:pt x="1073" y="7774"/>
                  <a:pt x="1073" y="8103"/>
                </a:cubicBezTo>
                <a:cubicBezTo>
                  <a:pt x="1073" y="9006"/>
                  <a:pt x="1073" y="9909"/>
                  <a:pt x="1073" y="10812"/>
                </a:cubicBezTo>
                <a:lnTo>
                  <a:pt x="1073" y="10954"/>
                </a:lnTo>
                <a:lnTo>
                  <a:pt x="354" y="10954"/>
                </a:lnTo>
                <a:lnTo>
                  <a:pt x="354" y="10796"/>
                </a:lnTo>
                <a:cubicBezTo>
                  <a:pt x="354" y="8614"/>
                  <a:pt x="354" y="6432"/>
                  <a:pt x="354" y="4251"/>
                </a:cubicBezTo>
                <a:cubicBezTo>
                  <a:pt x="354" y="4200"/>
                  <a:pt x="355" y="4148"/>
                  <a:pt x="347" y="4099"/>
                </a:cubicBezTo>
                <a:cubicBezTo>
                  <a:pt x="334" y="4009"/>
                  <a:pt x="274" y="3960"/>
                  <a:pt x="186" y="3958"/>
                </a:cubicBezTo>
                <a:cubicBezTo>
                  <a:pt x="182" y="3957"/>
                  <a:pt x="178" y="3957"/>
                  <a:pt x="174" y="3957"/>
                </a:cubicBezTo>
                <a:cubicBezTo>
                  <a:pt x="88" y="3957"/>
                  <a:pt x="27" y="4004"/>
                  <a:pt x="11" y="4094"/>
                </a:cubicBezTo>
                <a:cubicBezTo>
                  <a:pt x="1" y="4144"/>
                  <a:pt x="2" y="4195"/>
                  <a:pt x="2" y="4247"/>
                </a:cubicBezTo>
                <a:cubicBezTo>
                  <a:pt x="2" y="6507"/>
                  <a:pt x="2" y="8767"/>
                  <a:pt x="2" y="11027"/>
                </a:cubicBezTo>
                <a:cubicBezTo>
                  <a:pt x="2" y="11278"/>
                  <a:pt x="38" y="11313"/>
                  <a:pt x="284" y="11313"/>
                </a:cubicBezTo>
                <a:lnTo>
                  <a:pt x="11006" y="11313"/>
                </a:lnTo>
                <a:cubicBezTo>
                  <a:pt x="11027" y="11313"/>
                  <a:pt x="11049" y="11314"/>
                  <a:pt x="11071" y="11314"/>
                </a:cubicBezTo>
                <a:cubicBezTo>
                  <a:pt x="11093" y="11314"/>
                  <a:pt x="11114" y="11313"/>
                  <a:pt x="11136" y="11311"/>
                </a:cubicBezTo>
                <a:cubicBezTo>
                  <a:pt x="11224" y="11301"/>
                  <a:pt x="11277" y="11248"/>
                  <a:pt x="11285" y="11158"/>
                </a:cubicBezTo>
                <a:cubicBezTo>
                  <a:pt x="11295" y="11070"/>
                  <a:pt x="11255" y="11004"/>
                  <a:pt x="11170" y="10977"/>
                </a:cubicBezTo>
                <a:cubicBezTo>
                  <a:pt x="11130" y="10964"/>
                  <a:pt x="11086" y="10963"/>
                  <a:pt x="11043" y="10963"/>
                </a:cubicBezTo>
                <a:cubicBezTo>
                  <a:pt x="10876" y="10962"/>
                  <a:pt x="10708" y="10962"/>
                  <a:pt x="10527" y="10962"/>
                </a:cubicBezTo>
                <a:lnTo>
                  <a:pt x="10527" y="10792"/>
                </a:lnTo>
                <a:cubicBezTo>
                  <a:pt x="10527" y="7550"/>
                  <a:pt x="10527" y="4309"/>
                  <a:pt x="10527" y="1067"/>
                </a:cubicBezTo>
                <a:cubicBezTo>
                  <a:pt x="10527" y="747"/>
                  <a:pt x="10357" y="574"/>
                  <a:pt x="10036" y="573"/>
                </a:cubicBezTo>
                <a:cubicBezTo>
                  <a:pt x="9812" y="573"/>
                  <a:pt x="9588" y="574"/>
                  <a:pt x="9364" y="574"/>
                </a:cubicBezTo>
                <a:cubicBezTo>
                  <a:pt x="9252" y="574"/>
                  <a:pt x="9140" y="574"/>
                  <a:pt x="9028" y="573"/>
                </a:cubicBezTo>
                <a:close/>
                <a:moveTo>
                  <a:pt x="4490" y="11661"/>
                </a:moveTo>
                <a:cubicBezTo>
                  <a:pt x="4376" y="11661"/>
                  <a:pt x="4263" y="11661"/>
                  <a:pt x="4149" y="11662"/>
                </a:cubicBezTo>
                <a:cubicBezTo>
                  <a:pt x="4032" y="11664"/>
                  <a:pt x="3956" y="11739"/>
                  <a:pt x="3958" y="11840"/>
                </a:cubicBezTo>
                <a:cubicBezTo>
                  <a:pt x="3959" y="11940"/>
                  <a:pt x="4035" y="12010"/>
                  <a:pt x="4153" y="12013"/>
                </a:cubicBezTo>
                <a:cubicBezTo>
                  <a:pt x="4197" y="12014"/>
                  <a:pt x="4241" y="12014"/>
                  <a:pt x="4286" y="12014"/>
                </a:cubicBezTo>
                <a:cubicBezTo>
                  <a:pt x="4374" y="12014"/>
                  <a:pt x="4462" y="12013"/>
                  <a:pt x="4550" y="12013"/>
                </a:cubicBezTo>
                <a:cubicBezTo>
                  <a:pt x="4639" y="12013"/>
                  <a:pt x="4727" y="12014"/>
                  <a:pt x="4815" y="12014"/>
                </a:cubicBezTo>
                <a:cubicBezTo>
                  <a:pt x="4860" y="12014"/>
                  <a:pt x="4904" y="12014"/>
                  <a:pt x="4948" y="12013"/>
                </a:cubicBezTo>
                <a:cubicBezTo>
                  <a:pt x="5073" y="12011"/>
                  <a:pt x="5153" y="11939"/>
                  <a:pt x="5152" y="11835"/>
                </a:cubicBezTo>
                <a:cubicBezTo>
                  <a:pt x="5150" y="11735"/>
                  <a:pt x="5072" y="11662"/>
                  <a:pt x="4955" y="11662"/>
                </a:cubicBezTo>
                <a:cubicBezTo>
                  <a:pt x="4800" y="11662"/>
                  <a:pt x="4645" y="11661"/>
                  <a:pt x="4490" y="11661"/>
                </a:cubicBezTo>
                <a:close/>
                <a:moveTo>
                  <a:pt x="7047" y="11660"/>
                </a:moveTo>
                <a:cubicBezTo>
                  <a:pt x="6912" y="11660"/>
                  <a:pt x="6778" y="11661"/>
                  <a:pt x="6643" y="11662"/>
                </a:cubicBezTo>
                <a:cubicBezTo>
                  <a:pt x="6526" y="11664"/>
                  <a:pt x="6449" y="11738"/>
                  <a:pt x="6449" y="11838"/>
                </a:cubicBezTo>
                <a:cubicBezTo>
                  <a:pt x="6449" y="11937"/>
                  <a:pt x="6526" y="12010"/>
                  <a:pt x="6643" y="12013"/>
                </a:cubicBezTo>
                <a:cubicBezTo>
                  <a:pt x="6687" y="12014"/>
                  <a:pt x="6731" y="12014"/>
                  <a:pt x="6775" y="12014"/>
                </a:cubicBezTo>
                <a:cubicBezTo>
                  <a:pt x="6864" y="12014"/>
                  <a:pt x="6952" y="12013"/>
                  <a:pt x="7040" y="12013"/>
                </a:cubicBezTo>
                <a:cubicBezTo>
                  <a:pt x="7132" y="12013"/>
                  <a:pt x="7223" y="12014"/>
                  <a:pt x="7313" y="12014"/>
                </a:cubicBezTo>
                <a:cubicBezTo>
                  <a:pt x="7359" y="12014"/>
                  <a:pt x="7404" y="12014"/>
                  <a:pt x="7449" y="12013"/>
                </a:cubicBezTo>
                <a:cubicBezTo>
                  <a:pt x="7567" y="12010"/>
                  <a:pt x="7642" y="11940"/>
                  <a:pt x="7642" y="11838"/>
                </a:cubicBezTo>
                <a:cubicBezTo>
                  <a:pt x="7642" y="11735"/>
                  <a:pt x="7567" y="11664"/>
                  <a:pt x="7449" y="11662"/>
                </a:cubicBezTo>
                <a:cubicBezTo>
                  <a:pt x="7315" y="11661"/>
                  <a:pt x="7181" y="11660"/>
                  <a:pt x="7047" y="11660"/>
                </a:cubicBezTo>
                <a:close/>
                <a:moveTo>
                  <a:pt x="1797" y="11661"/>
                </a:moveTo>
                <a:cubicBezTo>
                  <a:pt x="1753" y="11661"/>
                  <a:pt x="1709" y="11661"/>
                  <a:pt x="1665" y="11662"/>
                </a:cubicBezTo>
                <a:cubicBezTo>
                  <a:pt x="1543" y="11664"/>
                  <a:pt x="1471" y="11728"/>
                  <a:pt x="1468" y="11832"/>
                </a:cubicBezTo>
                <a:cubicBezTo>
                  <a:pt x="1465" y="11940"/>
                  <a:pt x="1539" y="12011"/>
                  <a:pt x="1665" y="12013"/>
                </a:cubicBezTo>
                <a:cubicBezTo>
                  <a:pt x="1776" y="12014"/>
                  <a:pt x="1888" y="12014"/>
                  <a:pt x="2000" y="12014"/>
                </a:cubicBezTo>
                <a:cubicBezTo>
                  <a:pt x="2153" y="12014"/>
                  <a:pt x="2306" y="12014"/>
                  <a:pt x="2458" y="12013"/>
                </a:cubicBezTo>
                <a:cubicBezTo>
                  <a:pt x="2582" y="12011"/>
                  <a:pt x="2662" y="11937"/>
                  <a:pt x="2657" y="11832"/>
                </a:cubicBezTo>
                <a:cubicBezTo>
                  <a:pt x="2655" y="11732"/>
                  <a:pt x="2578" y="11664"/>
                  <a:pt x="2459" y="11662"/>
                </a:cubicBezTo>
                <a:cubicBezTo>
                  <a:pt x="2415" y="11661"/>
                  <a:pt x="2371" y="11661"/>
                  <a:pt x="2327" y="11661"/>
                </a:cubicBezTo>
                <a:cubicBezTo>
                  <a:pt x="2239" y="11661"/>
                  <a:pt x="2150" y="11662"/>
                  <a:pt x="2062" y="11662"/>
                </a:cubicBezTo>
                <a:cubicBezTo>
                  <a:pt x="1974" y="11662"/>
                  <a:pt x="1885" y="11661"/>
                  <a:pt x="1797" y="11661"/>
                </a:cubicBezTo>
                <a:close/>
                <a:moveTo>
                  <a:pt x="9741" y="11661"/>
                </a:moveTo>
                <a:cubicBezTo>
                  <a:pt x="9675" y="11661"/>
                  <a:pt x="9608" y="11661"/>
                  <a:pt x="9542" y="11661"/>
                </a:cubicBezTo>
                <a:cubicBezTo>
                  <a:pt x="9511" y="11661"/>
                  <a:pt x="9480" y="11661"/>
                  <a:pt x="9449" y="11661"/>
                </a:cubicBezTo>
                <a:cubicBezTo>
                  <a:pt x="9394" y="11661"/>
                  <a:pt x="9338" y="11661"/>
                  <a:pt x="9283" y="11661"/>
                </a:cubicBezTo>
                <a:cubicBezTo>
                  <a:pt x="9233" y="11661"/>
                  <a:pt x="9182" y="11661"/>
                  <a:pt x="9131" y="11662"/>
                </a:cubicBezTo>
                <a:cubicBezTo>
                  <a:pt x="9019" y="11665"/>
                  <a:pt x="8948" y="11734"/>
                  <a:pt x="8945" y="11832"/>
                </a:cubicBezTo>
                <a:cubicBezTo>
                  <a:pt x="8942" y="11936"/>
                  <a:pt x="9016" y="12011"/>
                  <a:pt x="9133" y="12013"/>
                </a:cubicBezTo>
                <a:cubicBezTo>
                  <a:pt x="9247" y="12014"/>
                  <a:pt x="9361" y="12014"/>
                  <a:pt x="9475" y="12014"/>
                </a:cubicBezTo>
                <a:cubicBezTo>
                  <a:pt x="9631" y="12014"/>
                  <a:pt x="9787" y="12014"/>
                  <a:pt x="9942" y="12013"/>
                </a:cubicBezTo>
                <a:cubicBezTo>
                  <a:pt x="10062" y="12011"/>
                  <a:pt x="10133" y="11940"/>
                  <a:pt x="10133" y="11836"/>
                </a:cubicBezTo>
                <a:cubicBezTo>
                  <a:pt x="10133" y="11732"/>
                  <a:pt x="10060" y="11665"/>
                  <a:pt x="9941" y="11662"/>
                </a:cubicBezTo>
                <a:cubicBezTo>
                  <a:pt x="9874" y="11661"/>
                  <a:pt x="9808" y="11661"/>
                  <a:pt x="9741" y="11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46"/>
          <p:cNvSpPr/>
          <p:nvPr/>
        </p:nvSpPr>
        <p:spPr>
          <a:xfrm flipH="1">
            <a:off x="-546310" y="3907254"/>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6"/>
          <p:cNvSpPr/>
          <p:nvPr/>
        </p:nvSpPr>
        <p:spPr>
          <a:xfrm rot="10800000" flipH="1">
            <a:off x="6514140" y="1717454"/>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6"/>
          <p:cNvSpPr/>
          <p:nvPr/>
        </p:nvSpPr>
        <p:spPr>
          <a:xfrm flipH="1">
            <a:off x="149620" y="3566226"/>
            <a:ext cx="1836902" cy="43529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6"/>
          <p:cNvSpPr/>
          <p:nvPr/>
        </p:nvSpPr>
        <p:spPr>
          <a:xfrm flipH="1">
            <a:off x="7551571" y="2429399"/>
            <a:ext cx="2191329" cy="519301"/>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 name="Google Shape;565;p46"/>
          <p:cNvCxnSpPr/>
          <p:nvPr/>
        </p:nvCxnSpPr>
        <p:spPr>
          <a:xfrm>
            <a:off x="722242" y="2327883"/>
            <a:ext cx="438600" cy="0"/>
          </a:xfrm>
          <a:prstGeom prst="straightConnector1">
            <a:avLst/>
          </a:prstGeom>
          <a:noFill/>
          <a:ln w="28575" cap="flat" cmpd="sng">
            <a:solidFill>
              <a:schemeClr val="dk2"/>
            </a:solidFill>
            <a:prstDash val="solid"/>
            <a:round/>
            <a:headEnd type="none" w="med" len="med"/>
            <a:tailEnd type="none" w="med" len="med"/>
          </a:ln>
        </p:spPr>
      </p:cxnSp>
      <p:cxnSp>
        <p:nvCxnSpPr>
          <p:cNvPr id="566" name="Google Shape;566;p46"/>
          <p:cNvCxnSpPr/>
          <p:nvPr/>
        </p:nvCxnSpPr>
        <p:spPr>
          <a:xfrm>
            <a:off x="4897106" y="3500351"/>
            <a:ext cx="438600" cy="0"/>
          </a:xfrm>
          <a:prstGeom prst="straightConnector1">
            <a:avLst/>
          </a:prstGeom>
          <a:noFill/>
          <a:ln w="28575" cap="flat" cmpd="sng">
            <a:solidFill>
              <a:schemeClr val="dk2"/>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47"/>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7"/>
          <p:cNvSpPr txBox="1">
            <a:spLocks noGrp="1"/>
          </p:cNvSpPr>
          <p:nvPr>
            <p:ph type="title"/>
          </p:nvPr>
        </p:nvSpPr>
        <p:spPr>
          <a:xfrm>
            <a:off x="713250" y="539496"/>
            <a:ext cx="771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Services </a:t>
            </a:r>
            <a:endParaRPr dirty="0"/>
          </a:p>
        </p:txBody>
      </p:sp>
      <p:sp>
        <p:nvSpPr>
          <p:cNvPr id="573" name="Google Shape;573;p47"/>
          <p:cNvSpPr txBox="1">
            <a:spLocks noGrp="1"/>
          </p:cNvSpPr>
          <p:nvPr>
            <p:ph type="subTitle" idx="1"/>
          </p:nvPr>
        </p:nvSpPr>
        <p:spPr>
          <a:xfrm>
            <a:off x="1082173" y="2939287"/>
            <a:ext cx="19020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Bay Car</a:t>
            </a:r>
            <a:endParaRPr dirty="0"/>
          </a:p>
        </p:txBody>
      </p:sp>
      <p:sp>
        <p:nvSpPr>
          <p:cNvPr id="574" name="Google Shape;574;p47"/>
          <p:cNvSpPr txBox="1">
            <a:spLocks noGrp="1"/>
          </p:cNvSpPr>
          <p:nvPr>
            <p:ph type="subTitle" idx="2"/>
          </p:nvPr>
        </p:nvSpPr>
        <p:spPr>
          <a:xfrm>
            <a:off x="3435012" y="2949120"/>
            <a:ext cx="19020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Book winch </a:t>
            </a:r>
            <a:endParaRPr dirty="0"/>
          </a:p>
        </p:txBody>
      </p:sp>
      <p:sp>
        <p:nvSpPr>
          <p:cNvPr id="575" name="Google Shape;575;p47"/>
          <p:cNvSpPr txBox="1">
            <a:spLocks noGrp="1"/>
          </p:cNvSpPr>
          <p:nvPr>
            <p:ph type="subTitle" idx="3"/>
          </p:nvPr>
        </p:nvSpPr>
        <p:spPr>
          <a:xfrm>
            <a:off x="5928365" y="2949120"/>
            <a:ext cx="19020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Bay gas</a:t>
            </a:r>
            <a:endParaRPr dirty="0"/>
          </a:p>
        </p:txBody>
      </p:sp>
      <p:grpSp>
        <p:nvGrpSpPr>
          <p:cNvPr id="582" name="Google Shape;582;p47"/>
          <p:cNvGrpSpPr/>
          <p:nvPr/>
        </p:nvGrpSpPr>
        <p:grpSpPr>
          <a:xfrm>
            <a:off x="1804764" y="2235897"/>
            <a:ext cx="456818" cy="542531"/>
            <a:chOff x="6891519" y="1823065"/>
            <a:chExt cx="456818" cy="542531"/>
          </a:xfrm>
        </p:grpSpPr>
        <p:sp>
          <p:nvSpPr>
            <p:cNvPr id="583" name="Google Shape;583;p47"/>
            <p:cNvSpPr/>
            <p:nvPr/>
          </p:nvSpPr>
          <p:spPr>
            <a:xfrm>
              <a:off x="6891519" y="1823065"/>
              <a:ext cx="456818" cy="451892"/>
            </a:xfrm>
            <a:custGeom>
              <a:avLst/>
              <a:gdLst/>
              <a:ahLst/>
              <a:cxnLst/>
              <a:rect l="l" t="t" r="r" b="b"/>
              <a:pathLst>
                <a:path w="12147" h="12016" extrusionOk="0">
                  <a:moveTo>
                    <a:pt x="11241" y="535"/>
                  </a:moveTo>
                  <a:cubicBezTo>
                    <a:pt x="11290" y="535"/>
                    <a:pt x="11338" y="538"/>
                    <a:pt x="11387" y="542"/>
                  </a:cubicBezTo>
                  <a:cubicBezTo>
                    <a:pt x="11508" y="552"/>
                    <a:pt x="11579" y="600"/>
                    <a:pt x="11634" y="714"/>
                  </a:cubicBezTo>
                  <a:cubicBezTo>
                    <a:pt x="12146" y="1805"/>
                    <a:pt x="11352" y="3069"/>
                    <a:pt x="10145" y="3070"/>
                  </a:cubicBezTo>
                  <a:cubicBezTo>
                    <a:pt x="10114" y="3070"/>
                    <a:pt x="10082" y="3067"/>
                    <a:pt x="10021" y="3063"/>
                  </a:cubicBezTo>
                  <a:cubicBezTo>
                    <a:pt x="10122" y="2919"/>
                    <a:pt x="10209" y="2790"/>
                    <a:pt x="10303" y="2667"/>
                  </a:cubicBezTo>
                  <a:cubicBezTo>
                    <a:pt x="10320" y="2643"/>
                    <a:pt x="10362" y="2633"/>
                    <a:pt x="10394" y="2627"/>
                  </a:cubicBezTo>
                  <a:cubicBezTo>
                    <a:pt x="10560" y="2594"/>
                    <a:pt x="10725" y="2569"/>
                    <a:pt x="10890" y="2536"/>
                  </a:cubicBezTo>
                  <a:cubicBezTo>
                    <a:pt x="11014" y="2512"/>
                    <a:pt x="11078" y="2428"/>
                    <a:pt x="11058" y="2325"/>
                  </a:cubicBezTo>
                  <a:cubicBezTo>
                    <a:pt x="11041" y="2237"/>
                    <a:pt x="10970" y="2186"/>
                    <a:pt x="10873" y="2186"/>
                  </a:cubicBezTo>
                  <a:cubicBezTo>
                    <a:pt x="10857" y="2186"/>
                    <a:pt x="10840" y="2187"/>
                    <a:pt x="10823" y="2190"/>
                  </a:cubicBezTo>
                  <a:cubicBezTo>
                    <a:pt x="10759" y="2201"/>
                    <a:pt x="10695" y="2211"/>
                    <a:pt x="10608" y="2227"/>
                  </a:cubicBezTo>
                  <a:cubicBezTo>
                    <a:pt x="10743" y="2032"/>
                    <a:pt x="10867" y="1857"/>
                    <a:pt x="10990" y="1681"/>
                  </a:cubicBezTo>
                  <a:cubicBezTo>
                    <a:pt x="11074" y="1559"/>
                    <a:pt x="11162" y="1439"/>
                    <a:pt x="11243" y="1315"/>
                  </a:cubicBezTo>
                  <a:cubicBezTo>
                    <a:pt x="11300" y="1228"/>
                    <a:pt x="11280" y="1130"/>
                    <a:pt x="11205" y="1075"/>
                  </a:cubicBezTo>
                  <a:cubicBezTo>
                    <a:pt x="11171" y="1050"/>
                    <a:pt x="11135" y="1037"/>
                    <a:pt x="11099" y="1037"/>
                  </a:cubicBezTo>
                  <a:cubicBezTo>
                    <a:pt x="11047" y="1037"/>
                    <a:pt x="10996" y="1063"/>
                    <a:pt x="10957" y="1116"/>
                  </a:cubicBezTo>
                  <a:cubicBezTo>
                    <a:pt x="10850" y="1260"/>
                    <a:pt x="10750" y="1409"/>
                    <a:pt x="10646" y="1556"/>
                  </a:cubicBezTo>
                  <a:cubicBezTo>
                    <a:pt x="10625" y="1587"/>
                    <a:pt x="10601" y="1617"/>
                    <a:pt x="10562" y="1669"/>
                  </a:cubicBezTo>
                  <a:cubicBezTo>
                    <a:pt x="10545" y="1577"/>
                    <a:pt x="10534" y="1509"/>
                    <a:pt x="10520" y="1444"/>
                  </a:cubicBezTo>
                  <a:cubicBezTo>
                    <a:pt x="10498" y="1342"/>
                    <a:pt x="10434" y="1285"/>
                    <a:pt x="10348" y="1285"/>
                  </a:cubicBezTo>
                  <a:cubicBezTo>
                    <a:pt x="10336" y="1285"/>
                    <a:pt x="10323" y="1286"/>
                    <a:pt x="10310" y="1288"/>
                  </a:cubicBezTo>
                  <a:cubicBezTo>
                    <a:pt x="10213" y="1305"/>
                    <a:pt x="10155" y="1388"/>
                    <a:pt x="10172" y="1499"/>
                  </a:cubicBezTo>
                  <a:cubicBezTo>
                    <a:pt x="10198" y="1657"/>
                    <a:pt x="10236" y="1812"/>
                    <a:pt x="10253" y="1972"/>
                  </a:cubicBezTo>
                  <a:cubicBezTo>
                    <a:pt x="10260" y="2038"/>
                    <a:pt x="10245" y="2120"/>
                    <a:pt x="10209" y="2176"/>
                  </a:cubicBezTo>
                  <a:cubicBezTo>
                    <a:pt x="10060" y="2404"/>
                    <a:pt x="9899" y="2624"/>
                    <a:pt x="9733" y="2861"/>
                  </a:cubicBezTo>
                  <a:cubicBezTo>
                    <a:pt x="9552" y="2438"/>
                    <a:pt x="9538" y="2028"/>
                    <a:pt x="9689" y="1613"/>
                  </a:cubicBezTo>
                  <a:cubicBezTo>
                    <a:pt x="9927" y="961"/>
                    <a:pt x="10556" y="535"/>
                    <a:pt x="11241" y="535"/>
                  </a:cubicBezTo>
                  <a:close/>
                  <a:moveTo>
                    <a:pt x="7896" y="365"/>
                  </a:moveTo>
                  <a:cubicBezTo>
                    <a:pt x="7941" y="365"/>
                    <a:pt x="7993" y="380"/>
                    <a:pt x="8021" y="407"/>
                  </a:cubicBezTo>
                  <a:cubicBezTo>
                    <a:pt x="8471" y="830"/>
                    <a:pt x="8658" y="1350"/>
                    <a:pt x="8535" y="1956"/>
                  </a:cubicBezTo>
                  <a:cubicBezTo>
                    <a:pt x="8407" y="2582"/>
                    <a:pt x="8020" y="2992"/>
                    <a:pt x="7417" y="3201"/>
                  </a:cubicBezTo>
                  <a:cubicBezTo>
                    <a:pt x="7407" y="3204"/>
                    <a:pt x="7397" y="3203"/>
                    <a:pt x="7373" y="3206"/>
                  </a:cubicBezTo>
                  <a:cubicBezTo>
                    <a:pt x="7416" y="3047"/>
                    <a:pt x="7453" y="2896"/>
                    <a:pt x="7498" y="2750"/>
                  </a:cubicBezTo>
                  <a:cubicBezTo>
                    <a:pt x="7508" y="2718"/>
                    <a:pt x="7547" y="2691"/>
                    <a:pt x="7578" y="2673"/>
                  </a:cubicBezTo>
                  <a:cubicBezTo>
                    <a:pt x="7719" y="2589"/>
                    <a:pt x="7863" y="2509"/>
                    <a:pt x="8004" y="2425"/>
                  </a:cubicBezTo>
                  <a:cubicBezTo>
                    <a:pt x="8111" y="2359"/>
                    <a:pt x="8145" y="2260"/>
                    <a:pt x="8092" y="2170"/>
                  </a:cubicBezTo>
                  <a:cubicBezTo>
                    <a:pt x="8060" y="2114"/>
                    <a:pt x="8010" y="2086"/>
                    <a:pt x="7951" y="2086"/>
                  </a:cubicBezTo>
                  <a:cubicBezTo>
                    <a:pt x="7912" y="2086"/>
                    <a:pt x="7870" y="2098"/>
                    <a:pt x="7826" y="2122"/>
                  </a:cubicBezTo>
                  <a:cubicBezTo>
                    <a:pt x="7769" y="2153"/>
                    <a:pt x="7712" y="2187"/>
                    <a:pt x="7635" y="2231"/>
                  </a:cubicBezTo>
                  <a:cubicBezTo>
                    <a:pt x="7728" y="1884"/>
                    <a:pt x="7813" y="1560"/>
                    <a:pt x="7899" y="1237"/>
                  </a:cubicBezTo>
                  <a:cubicBezTo>
                    <a:pt x="7907" y="1207"/>
                    <a:pt x="7917" y="1177"/>
                    <a:pt x="7921" y="1146"/>
                  </a:cubicBezTo>
                  <a:cubicBezTo>
                    <a:pt x="7934" y="1040"/>
                    <a:pt x="7884" y="958"/>
                    <a:pt x="7792" y="941"/>
                  </a:cubicBezTo>
                  <a:cubicBezTo>
                    <a:pt x="7776" y="938"/>
                    <a:pt x="7760" y="936"/>
                    <a:pt x="7745" y="936"/>
                  </a:cubicBezTo>
                  <a:cubicBezTo>
                    <a:pt x="7667" y="936"/>
                    <a:pt x="7609" y="978"/>
                    <a:pt x="7584" y="1065"/>
                  </a:cubicBezTo>
                  <a:cubicBezTo>
                    <a:pt x="7530" y="1255"/>
                    <a:pt x="7478" y="1449"/>
                    <a:pt x="7426" y="1640"/>
                  </a:cubicBezTo>
                  <a:cubicBezTo>
                    <a:pt x="7422" y="1659"/>
                    <a:pt x="7416" y="1676"/>
                    <a:pt x="7402" y="1721"/>
                  </a:cubicBezTo>
                  <a:cubicBezTo>
                    <a:pt x="7356" y="1644"/>
                    <a:pt x="7326" y="1592"/>
                    <a:pt x="7293" y="1539"/>
                  </a:cubicBezTo>
                  <a:cubicBezTo>
                    <a:pt x="7246" y="1463"/>
                    <a:pt x="7185" y="1423"/>
                    <a:pt x="7121" y="1423"/>
                  </a:cubicBezTo>
                  <a:cubicBezTo>
                    <a:pt x="7093" y="1423"/>
                    <a:pt x="7066" y="1430"/>
                    <a:pt x="7038" y="1445"/>
                  </a:cubicBezTo>
                  <a:cubicBezTo>
                    <a:pt x="6943" y="1496"/>
                    <a:pt x="6924" y="1600"/>
                    <a:pt x="6993" y="1720"/>
                  </a:cubicBezTo>
                  <a:cubicBezTo>
                    <a:pt x="7071" y="1859"/>
                    <a:pt x="7154" y="1996"/>
                    <a:pt x="7231" y="2136"/>
                  </a:cubicBezTo>
                  <a:cubicBezTo>
                    <a:pt x="7249" y="2169"/>
                    <a:pt x="7269" y="2211"/>
                    <a:pt x="7262" y="2244"/>
                  </a:cubicBezTo>
                  <a:cubicBezTo>
                    <a:pt x="7191" y="2529"/>
                    <a:pt x="7112" y="2814"/>
                    <a:pt x="7006" y="3110"/>
                  </a:cubicBezTo>
                  <a:cubicBezTo>
                    <a:pt x="6931" y="3008"/>
                    <a:pt x="6850" y="2909"/>
                    <a:pt x="6786" y="2801"/>
                  </a:cubicBezTo>
                  <a:cubicBezTo>
                    <a:pt x="6224" y="1834"/>
                    <a:pt x="6771" y="597"/>
                    <a:pt x="7865" y="368"/>
                  </a:cubicBezTo>
                  <a:cubicBezTo>
                    <a:pt x="7874" y="366"/>
                    <a:pt x="7885" y="365"/>
                    <a:pt x="7896" y="365"/>
                  </a:cubicBezTo>
                  <a:close/>
                  <a:moveTo>
                    <a:pt x="11272" y="188"/>
                  </a:moveTo>
                  <a:cubicBezTo>
                    <a:pt x="10561" y="188"/>
                    <a:pt x="9978" y="470"/>
                    <a:pt x="9572" y="1080"/>
                  </a:cubicBezTo>
                  <a:cubicBezTo>
                    <a:pt x="9138" y="1737"/>
                    <a:pt x="9122" y="2435"/>
                    <a:pt x="9477" y="3139"/>
                  </a:cubicBezTo>
                  <a:cubicBezTo>
                    <a:pt x="9554" y="3290"/>
                    <a:pt x="9676" y="3375"/>
                    <a:pt x="9843" y="3399"/>
                  </a:cubicBezTo>
                  <a:cubicBezTo>
                    <a:pt x="9944" y="3414"/>
                    <a:pt x="10043" y="3421"/>
                    <a:pt x="10141" y="3421"/>
                  </a:cubicBezTo>
                  <a:cubicBezTo>
                    <a:pt x="11226" y="3421"/>
                    <a:pt x="12138" y="2547"/>
                    <a:pt x="12141" y="1428"/>
                  </a:cubicBezTo>
                  <a:cubicBezTo>
                    <a:pt x="12142" y="1130"/>
                    <a:pt x="12071" y="851"/>
                    <a:pt x="11958" y="576"/>
                  </a:cubicBezTo>
                  <a:cubicBezTo>
                    <a:pt x="11854" y="325"/>
                    <a:pt x="11679" y="204"/>
                    <a:pt x="11411" y="191"/>
                  </a:cubicBezTo>
                  <a:cubicBezTo>
                    <a:pt x="11365" y="189"/>
                    <a:pt x="11318" y="188"/>
                    <a:pt x="11272" y="188"/>
                  </a:cubicBezTo>
                  <a:close/>
                  <a:moveTo>
                    <a:pt x="7823" y="1"/>
                  </a:moveTo>
                  <a:cubicBezTo>
                    <a:pt x="7799" y="11"/>
                    <a:pt x="7775" y="20"/>
                    <a:pt x="7749" y="28"/>
                  </a:cubicBezTo>
                  <a:cubicBezTo>
                    <a:pt x="6987" y="238"/>
                    <a:pt x="6471" y="714"/>
                    <a:pt x="6276" y="1485"/>
                  </a:cubicBezTo>
                  <a:cubicBezTo>
                    <a:pt x="6081" y="2254"/>
                    <a:pt x="6305" y="2918"/>
                    <a:pt x="6877" y="3466"/>
                  </a:cubicBezTo>
                  <a:cubicBezTo>
                    <a:pt x="6976" y="3560"/>
                    <a:pt x="7086" y="3601"/>
                    <a:pt x="7208" y="3601"/>
                  </a:cubicBezTo>
                  <a:cubicBezTo>
                    <a:pt x="7252" y="3601"/>
                    <a:pt x="7297" y="3596"/>
                    <a:pt x="7343" y="3586"/>
                  </a:cubicBezTo>
                  <a:cubicBezTo>
                    <a:pt x="8427" y="3355"/>
                    <a:pt x="9127" y="2270"/>
                    <a:pt x="8870" y="1189"/>
                  </a:cubicBezTo>
                  <a:cubicBezTo>
                    <a:pt x="8751" y="687"/>
                    <a:pt x="8507" y="260"/>
                    <a:pt x="8034" y="1"/>
                  </a:cubicBezTo>
                  <a:close/>
                  <a:moveTo>
                    <a:pt x="4611" y="1537"/>
                  </a:moveTo>
                  <a:cubicBezTo>
                    <a:pt x="4638" y="1537"/>
                    <a:pt x="4664" y="1542"/>
                    <a:pt x="4685" y="1550"/>
                  </a:cubicBezTo>
                  <a:cubicBezTo>
                    <a:pt x="5249" y="1793"/>
                    <a:pt x="5593" y="2224"/>
                    <a:pt x="5681" y="2830"/>
                  </a:cubicBezTo>
                  <a:cubicBezTo>
                    <a:pt x="5769" y="3435"/>
                    <a:pt x="5558" y="3943"/>
                    <a:pt x="5093" y="4342"/>
                  </a:cubicBezTo>
                  <a:cubicBezTo>
                    <a:pt x="5073" y="4359"/>
                    <a:pt x="5050" y="4371"/>
                    <a:pt x="5016" y="4394"/>
                  </a:cubicBezTo>
                  <a:cubicBezTo>
                    <a:pt x="5000" y="4224"/>
                    <a:pt x="4984" y="4070"/>
                    <a:pt x="4976" y="3916"/>
                  </a:cubicBezTo>
                  <a:cubicBezTo>
                    <a:pt x="4974" y="3886"/>
                    <a:pt x="5000" y="3852"/>
                    <a:pt x="5021" y="3825"/>
                  </a:cubicBezTo>
                  <a:cubicBezTo>
                    <a:pt x="5125" y="3698"/>
                    <a:pt x="5232" y="3575"/>
                    <a:pt x="5336" y="3448"/>
                  </a:cubicBezTo>
                  <a:cubicBezTo>
                    <a:pt x="5423" y="3339"/>
                    <a:pt x="5420" y="3240"/>
                    <a:pt x="5332" y="3170"/>
                  </a:cubicBezTo>
                  <a:cubicBezTo>
                    <a:pt x="5299" y="3144"/>
                    <a:pt x="5264" y="3131"/>
                    <a:pt x="5229" y="3131"/>
                  </a:cubicBezTo>
                  <a:cubicBezTo>
                    <a:pt x="5174" y="3131"/>
                    <a:pt x="5119" y="3162"/>
                    <a:pt x="5067" y="3221"/>
                  </a:cubicBezTo>
                  <a:cubicBezTo>
                    <a:pt x="5027" y="3268"/>
                    <a:pt x="4987" y="3315"/>
                    <a:pt x="4927" y="3386"/>
                  </a:cubicBezTo>
                  <a:cubicBezTo>
                    <a:pt x="4906" y="3146"/>
                    <a:pt x="4886" y="2935"/>
                    <a:pt x="4867" y="2723"/>
                  </a:cubicBezTo>
                  <a:cubicBezTo>
                    <a:pt x="4855" y="2579"/>
                    <a:pt x="4846" y="2435"/>
                    <a:pt x="4828" y="2291"/>
                  </a:cubicBezTo>
                  <a:cubicBezTo>
                    <a:pt x="4814" y="2182"/>
                    <a:pt x="4745" y="2116"/>
                    <a:pt x="4657" y="2116"/>
                  </a:cubicBezTo>
                  <a:cubicBezTo>
                    <a:pt x="4650" y="2116"/>
                    <a:pt x="4642" y="2116"/>
                    <a:pt x="4634" y="2117"/>
                  </a:cubicBezTo>
                  <a:cubicBezTo>
                    <a:pt x="4533" y="2130"/>
                    <a:pt x="4473" y="2213"/>
                    <a:pt x="4481" y="2331"/>
                  </a:cubicBezTo>
                  <a:cubicBezTo>
                    <a:pt x="4499" y="2540"/>
                    <a:pt x="4517" y="2751"/>
                    <a:pt x="4538" y="2989"/>
                  </a:cubicBezTo>
                  <a:cubicBezTo>
                    <a:pt x="4470" y="2934"/>
                    <a:pt x="4419" y="2891"/>
                    <a:pt x="4366" y="2849"/>
                  </a:cubicBezTo>
                  <a:cubicBezTo>
                    <a:pt x="4317" y="2811"/>
                    <a:pt x="4267" y="2792"/>
                    <a:pt x="4220" y="2792"/>
                  </a:cubicBezTo>
                  <a:cubicBezTo>
                    <a:pt x="4173" y="2792"/>
                    <a:pt x="4129" y="2812"/>
                    <a:pt x="4095" y="2852"/>
                  </a:cubicBezTo>
                  <a:cubicBezTo>
                    <a:pt x="4027" y="2935"/>
                    <a:pt x="4043" y="3035"/>
                    <a:pt x="4141" y="3119"/>
                  </a:cubicBezTo>
                  <a:cubicBezTo>
                    <a:pt x="4265" y="3227"/>
                    <a:pt x="4393" y="3330"/>
                    <a:pt x="4517" y="3438"/>
                  </a:cubicBezTo>
                  <a:cubicBezTo>
                    <a:pt x="4544" y="3462"/>
                    <a:pt x="4580" y="3495"/>
                    <a:pt x="4583" y="3528"/>
                  </a:cubicBezTo>
                  <a:cubicBezTo>
                    <a:pt x="4612" y="3818"/>
                    <a:pt x="4635" y="4110"/>
                    <a:pt x="4662" y="4419"/>
                  </a:cubicBezTo>
                  <a:cubicBezTo>
                    <a:pt x="4621" y="4404"/>
                    <a:pt x="4594" y="4396"/>
                    <a:pt x="4568" y="4384"/>
                  </a:cubicBezTo>
                  <a:cubicBezTo>
                    <a:pt x="3494" y="3791"/>
                    <a:pt x="3450" y="2211"/>
                    <a:pt x="4493" y="1566"/>
                  </a:cubicBezTo>
                  <a:cubicBezTo>
                    <a:pt x="4523" y="1548"/>
                    <a:pt x="4568" y="1537"/>
                    <a:pt x="4611" y="1537"/>
                  </a:cubicBezTo>
                  <a:close/>
                  <a:moveTo>
                    <a:pt x="4590" y="1165"/>
                  </a:moveTo>
                  <a:cubicBezTo>
                    <a:pt x="4501" y="1165"/>
                    <a:pt x="4415" y="1192"/>
                    <a:pt x="4332" y="1247"/>
                  </a:cubicBezTo>
                  <a:cubicBezTo>
                    <a:pt x="3645" y="1703"/>
                    <a:pt x="3312" y="2344"/>
                    <a:pt x="3396" y="3161"/>
                  </a:cubicBezTo>
                  <a:cubicBezTo>
                    <a:pt x="3479" y="3951"/>
                    <a:pt x="3920" y="4498"/>
                    <a:pt x="4650" y="4811"/>
                  </a:cubicBezTo>
                  <a:cubicBezTo>
                    <a:pt x="4714" y="4839"/>
                    <a:pt x="4776" y="4852"/>
                    <a:pt x="4838" y="4852"/>
                  </a:cubicBezTo>
                  <a:cubicBezTo>
                    <a:pt x="4926" y="4852"/>
                    <a:pt x="5012" y="4825"/>
                    <a:pt x="5095" y="4771"/>
                  </a:cubicBezTo>
                  <a:cubicBezTo>
                    <a:pt x="5716" y="4374"/>
                    <a:pt x="6024" y="3800"/>
                    <a:pt x="6051" y="3186"/>
                  </a:cubicBezTo>
                  <a:cubicBezTo>
                    <a:pt x="6064" y="2258"/>
                    <a:pt x="5530" y="1482"/>
                    <a:pt x="4768" y="1199"/>
                  </a:cubicBezTo>
                  <a:cubicBezTo>
                    <a:pt x="4707" y="1176"/>
                    <a:pt x="4648" y="1165"/>
                    <a:pt x="4590" y="1165"/>
                  </a:cubicBezTo>
                  <a:close/>
                  <a:moveTo>
                    <a:pt x="10730" y="3827"/>
                  </a:moveTo>
                  <a:cubicBezTo>
                    <a:pt x="10475" y="3827"/>
                    <a:pt x="10212" y="3828"/>
                    <a:pt x="9920" y="3828"/>
                  </a:cubicBezTo>
                  <a:cubicBezTo>
                    <a:pt x="9144" y="3894"/>
                    <a:pt x="8308" y="3965"/>
                    <a:pt x="7471" y="4035"/>
                  </a:cubicBezTo>
                  <a:cubicBezTo>
                    <a:pt x="7045" y="4072"/>
                    <a:pt x="6736" y="4319"/>
                    <a:pt x="6450" y="4604"/>
                  </a:cubicBezTo>
                  <a:cubicBezTo>
                    <a:pt x="6376" y="4678"/>
                    <a:pt x="6382" y="4777"/>
                    <a:pt x="6449" y="4847"/>
                  </a:cubicBezTo>
                  <a:cubicBezTo>
                    <a:pt x="6483" y="4883"/>
                    <a:pt x="6525" y="4902"/>
                    <a:pt x="6569" y="4902"/>
                  </a:cubicBezTo>
                  <a:cubicBezTo>
                    <a:pt x="6609" y="4902"/>
                    <a:pt x="6651" y="4887"/>
                    <a:pt x="6691" y="4855"/>
                  </a:cubicBezTo>
                  <a:cubicBezTo>
                    <a:pt x="6739" y="4817"/>
                    <a:pt x="6782" y="4771"/>
                    <a:pt x="6829" y="4730"/>
                  </a:cubicBezTo>
                  <a:cubicBezTo>
                    <a:pt x="7023" y="4562"/>
                    <a:pt x="7224" y="4408"/>
                    <a:pt x="7493" y="4386"/>
                  </a:cubicBezTo>
                  <a:cubicBezTo>
                    <a:pt x="8185" y="4331"/>
                    <a:pt x="8877" y="4267"/>
                    <a:pt x="9571" y="4224"/>
                  </a:cubicBezTo>
                  <a:cubicBezTo>
                    <a:pt x="10078" y="4194"/>
                    <a:pt x="10587" y="4197"/>
                    <a:pt x="11094" y="4176"/>
                  </a:cubicBezTo>
                  <a:cubicBezTo>
                    <a:pt x="11162" y="4173"/>
                    <a:pt x="11252" y="4137"/>
                    <a:pt x="11290" y="4084"/>
                  </a:cubicBezTo>
                  <a:cubicBezTo>
                    <a:pt x="11377" y="3971"/>
                    <a:pt x="11270" y="3828"/>
                    <a:pt x="11107" y="3828"/>
                  </a:cubicBezTo>
                  <a:cubicBezTo>
                    <a:pt x="10982" y="3828"/>
                    <a:pt x="10857" y="3827"/>
                    <a:pt x="10730" y="3827"/>
                  </a:cubicBezTo>
                  <a:close/>
                  <a:moveTo>
                    <a:pt x="9423" y="4854"/>
                  </a:moveTo>
                  <a:cubicBezTo>
                    <a:pt x="9442" y="4854"/>
                    <a:pt x="9463" y="4855"/>
                    <a:pt x="9488" y="4855"/>
                  </a:cubicBezTo>
                  <a:cubicBezTo>
                    <a:pt x="9488" y="5416"/>
                    <a:pt x="9488" y="5966"/>
                    <a:pt x="9488" y="6525"/>
                  </a:cubicBezTo>
                  <a:cubicBezTo>
                    <a:pt x="9447" y="6527"/>
                    <a:pt x="9409" y="6532"/>
                    <a:pt x="9372" y="6532"/>
                  </a:cubicBezTo>
                  <a:lnTo>
                    <a:pt x="6642" y="6532"/>
                  </a:lnTo>
                  <a:cubicBezTo>
                    <a:pt x="6622" y="6532"/>
                    <a:pt x="6602" y="6532"/>
                    <a:pt x="6583" y="6530"/>
                  </a:cubicBezTo>
                  <a:cubicBezTo>
                    <a:pt x="6450" y="6520"/>
                    <a:pt x="6394" y="6419"/>
                    <a:pt x="6473" y="6311"/>
                  </a:cubicBezTo>
                  <a:cubicBezTo>
                    <a:pt x="6681" y="6023"/>
                    <a:pt x="6882" y="5728"/>
                    <a:pt x="7112" y="5460"/>
                  </a:cubicBezTo>
                  <a:cubicBezTo>
                    <a:pt x="7407" y="5119"/>
                    <a:pt x="7803" y="4965"/>
                    <a:pt x="8251" y="4936"/>
                  </a:cubicBezTo>
                  <a:cubicBezTo>
                    <a:pt x="8632" y="4911"/>
                    <a:pt x="9014" y="4882"/>
                    <a:pt x="9396" y="4855"/>
                  </a:cubicBezTo>
                  <a:cubicBezTo>
                    <a:pt x="9405" y="4855"/>
                    <a:pt x="9414" y="4854"/>
                    <a:pt x="9423" y="4854"/>
                  </a:cubicBezTo>
                  <a:close/>
                  <a:moveTo>
                    <a:pt x="2107" y="3711"/>
                  </a:moveTo>
                  <a:cubicBezTo>
                    <a:pt x="1953" y="3711"/>
                    <a:pt x="1827" y="3777"/>
                    <a:pt x="1727" y="3902"/>
                  </a:cubicBezTo>
                  <a:cubicBezTo>
                    <a:pt x="1490" y="4201"/>
                    <a:pt x="1341" y="4539"/>
                    <a:pt x="1308" y="4916"/>
                  </a:cubicBezTo>
                  <a:cubicBezTo>
                    <a:pt x="1289" y="5129"/>
                    <a:pt x="1313" y="5345"/>
                    <a:pt x="1333" y="5559"/>
                  </a:cubicBezTo>
                  <a:cubicBezTo>
                    <a:pt x="1342" y="5657"/>
                    <a:pt x="1414" y="5711"/>
                    <a:pt x="1500" y="5711"/>
                  </a:cubicBezTo>
                  <a:cubicBezTo>
                    <a:pt x="1511" y="5711"/>
                    <a:pt x="1523" y="5710"/>
                    <a:pt x="1534" y="5708"/>
                  </a:cubicBezTo>
                  <a:cubicBezTo>
                    <a:pt x="1633" y="5694"/>
                    <a:pt x="1685" y="5617"/>
                    <a:pt x="1677" y="5503"/>
                  </a:cubicBezTo>
                  <a:cubicBezTo>
                    <a:pt x="1675" y="5479"/>
                    <a:pt x="1670" y="5456"/>
                    <a:pt x="1667" y="5433"/>
                  </a:cubicBezTo>
                  <a:cubicBezTo>
                    <a:pt x="1593" y="4962"/>
                    <a:pt x="1697" y="4535"/>
                    <a:pt x="1980" y="4149"/>
                  </a:cubicBezTo>
                  <a:cubicBezTo>
                    <a:pt x="2024" y="4088"/>
                    <a:pt x="2074" y="4063"/>
                    <a:pt x="2142" y="4063"/>
                  </a:cubicBezTo>
                  <a:cubicBezTo>
                    <a:pt x="2151" y="4063"/>
                    <a:pt x="2160" y="4064"/>
                    <a:pt x="2170" y="4065"/>
                  </a:cubicBezTo>
                  <a:cubicBezTo>
                    <a:pt x="2803" y="4123"/>
                    <a:pt x="3283" y="4422"/>
                    <a:pt x="3563" y="4995"/>
                  </a:cubicBezTo>
                  <a:cubicBezTo>
                    <a:pt x="3833" y="5550"/>
                    <a:pt x="3776" y="6099"/>
                    <a:pt x="3447" y="6644"/>
                  </a:cubicBezTo>
                  <a:cubicBezTo>
                    <a:pt x="3370" y="6480"/>
                    <a:pt x="3302" y="6338"/>
                    <a:pt x="3239" y="6191"/>
                  </a:cubicBezTo>
                  <a:cubicBezTo>
                    <a:pt x="3228" y="6166"/>
                    <a:pt x="3241" y="6124"/>
                    <a:pt x="3252" y="6093"/>
                  </a:cubicBezTo>
                  <a:cubicBezTo>
                    <a:pt x="3306" y="5938"/>
                    <a:pt x="3366" y="5785"/>
                    <a:pt x="3420" y="5630"/>
                  </a:cubicBezTo>
                  <a:cubicBezTo>
                    <a:pt x="3463" y="5507"/>
                    <a:pt x="3426" y="5411"/>
                    <a:pt x="3329" y="5375"/>
                  </a:cubicBezTo>
                  <a:cubicBezTo>
                    <a:pt x="3306" y="5367"/>
                    <a:pt x="3284" y="5363"/>
                    <a:pt x="3263" y="5363"/>
                  </a:cubicBezTo>
                  <a:cubicBezTo>
                    <a:pt x="3190" y="5363"/>
                    <a:pt x="3129" y="5412"/>
                    <a:pt x="3091" y="5505"/>
                  </a:cubicBezTo>
                  <a:cubicBezTo>
                    <a:pt x="3067" y="5564"/>
                    <a:pt x="3046" y="5624"/>
                    <a:pt x="3013" y="5711"/>
                  </a:cubicBezTo>
                  <a:cubicBezTo>
                    <a:pt x="2903" y="5479"/>
                    <a:pt x="2808" y="5275"/>
                    <a:pt x="2712" y="5072"/>
                  </a:cubicBezTo>
                  <a:cubicBezTo>
                    <a:pt x="2655" y="4948"/>
                    <a:pt x="2601" y="4822"/>
                    <a:pt x="2537" y="4701"/>
                  </a:cubicBezTo>
                  <a:cubicBezTo>
                    <a:pt x="2505" y="4640"/>
                    <a:pt x="2455" y="4603"/>
                    <a:pt x="2393" y="4603"/>
                  </a:cubicBezTo>
                  <a:cubicBezTo>
                    <a:pt x="2370" y="4603"/>
                    <a:pt x="2346" y="4608"/>
                    <a:pt x="2321" y="4619"/>
                  </a:cubicBezTo>
                  <a:cubicBezTo>
                    <a:pt x="2229" y="4654"/>
                    <a:pt x="2189" y="4743"/>
                    <a:pt x="2219" y="4839"/>
                  </a:cubicBezTo>
                  <a:cubicBezTo>
                    <a:pt x="2232" y="4881"/>
                    <a:pt x="2254" y="4919"/>
                    <a:pt x="2272" y="4958"/>
                  </a:cubicBezTo>
                  <a:cubicBezTo>
                    <a:pt x="2348" y="5121"/>
                    <a:pt x="2425" y="5287"/>
                    <a:pt x="2513" y="5478"/>
                  </a:cubicBezTo>
                  <a:cubicBezTo>
                    <a:pt x="2425" y="5445"/>
                    <a:pt x="2365" y="5422"/>
                    <a:pt x="2303" y="5402"/>
                  </a:cubicBezTo>
                  <a:cubicBezTo>
                    <a:pt x="2271" y="5391"/>
                    <a:pt x="2240" y="5386"/>
                    <a:pt x="2212" y="5386"/>
                  </a:cubicBezTo>
                  <a:cubicBezTo>
                    <a:pt x="2135" y="5386"/>
                    <a:pt x="2075" y="5426"/>
                    <a:pt x="2051" y="5499"/>
                  </a:cubicBezTo>
                  <a:cubicBezTo>
                    <a:pt x="2017" y="5602"/>
                    <a:pt x="2064" y="5686"/>
                    <a:pt x="2185" y="5733"/>
                  </a:cubicBezTo>
                  <a:cubicBezTo>
                    <a:pt x="2339" y="5790"/>
                    <a:pt x="2494" y="5844"/>
                    <a:pt x="2647" y="5902"/>
                  </a:cubicBezTo>
                  <a:cubicBezTo>
                    <a:pt x="2678" y="5913"/>
                    <a:pt x="2721" y="5929"/>
                    <a:pt x="2732" y="5955"/>
                  </a:cubicBezTo>
                  <a:cubicBezTo>
                    <a:pt x="2863" y="6224"/>
                    <a:pt x="2989" y="6496"/>
                    <a:pt x="3123" y="6781"/>
                  </a:cubicBezTo>
                  <a:cubicBezTo>
                    <a:pt x="3073" y="6778"/>
                    <a:pt x="3043" y="6780"/>
                    <a:pt x="3013" y="6774"/>
                  </a:cubicBezTo>
                  <a:cubicBezTo>
                    <a:pt x="2610" y="6698"/>
                    <a:pt x="2274" y="6506"/>
                    <a:pt x="2011" y="6190"/>
                  </a:cubicBezTo>
                  <a:cubicBezTo>
                    <a:pt x="1989" y="6163"/>
                    <a:pt x="1969" y="6133"/>
                    <a:pt x="1943" y="6110"/>
                  </a:cubicBezTo>
                  <a:cubicBezTo>
                    <a:pt x="1905" y="6078"/>
                    <a:pt x="1865" y="6062"/>
                    <a:pt x="1825" y="6062"/>
                  </a:cubicBezTo>
                  <a:cubicBezTo>
                    <a:pt x="1789" y="6062"/>
                    <a:pt x="1753" y="6075"/>
                    <a:pt x="1718" y="6103"/>
                  </a:cubicBezTo>
                  <a:cubicBezTo>
                    <a:pt x="1645" y="6161"/>
                    <a:pt x="1630" y="6240"/>
                    <a:pt x="1675" y="6324"/>
                  </a:cubicBezTo>
                  <a:cubicBezTo>
                    <a:pt x="1690" y="6351"/>
                    <a:pt x="1709" y="6375"/>
                    <a:pt x="1729" y="6399"/>
                  </a:cubicBezTo>
                  <a:cubicBezTo>
                    <a:pt x="2123" y="6876"/>
                    <a:pt x="2631" y="7121"/>
                    <a:pt x="3245" y="7150"/>
                  </a:cubicBezTo>
                  <a:cubicBezTo>
                    <a:pt x="3253" y="7150"/>
                    <a:pt x="3261" y="7150"/>
                    <a:pt x="3269" y="7150"/>
                  </a:cubicBezTo>
                  <a:cubicBezTo>
                    <a:pt x="3426" y="7150"/>
                    <a:pt x="3555" y="7084"/>
                    <a:pt x="3650" y="6955"/>
                  </a:cubicBezTo>
                  <a:cubicBezTo>
                    <a:pt x="4128" y="6309"/>
                    <a:pt x="4229" y="5606"/>
                    <a:pt x="3895" y="4878"/>
                  </a:cubicBezTo>
                  <a:cubicBezTo>
                    <a:pt x="3558" y="4144"/>
                    <a:pt x="2952" y="3768"/>
                    <a:pt x="2145" y="3713"/>
                  </a:cubicBezTo>
                  <a:cubicBezTo>
                    <a:pt x="2133" y="3712"/>
                    <a:pt x="2120" y="3711"/>
                    <a:pt x="2107" y="3711"/>
                  </a:cubicBezTo>
                  <a:close/>
                  <a:moveTo>
                    <a:pt x="10776" y="7228"/>
                  </a:moveTo>
                  <a:cubicBezTo>
                    <a:pt x="10657" y="7228"/>
                    <a:pt x="10538" y="7228"/>
                    <a:pt x="10419" y="7230"/>
                  </a:cubicBezTo>
                  <a:cubicBezTo>
                    <a:pt x="10302" y="7231"/>
                    <a:pt x="10229" y="7307"/>
                    <a:pt x="10232" y="7411"/>
                  </a:cubicBezTo>
                  <a:cubicBezTo>
                    <a:pt x="10235" y="7510"/>
                    <a:pt x="10305" y="7577"/>
                    <a:pt x="10417" y="7580"/>
                  </a:cubicBezTo>
                  <a:cubicBezTo>
                    <a:pt x="10456" y="7581"/>
                    <a:pt x="10495" y="7581"/>
                    <a:pt x="10534" y="7581"/>
                  </a:cubicBezTo>
                  <a:cubicBezTo>
                    <a:pt x="10612" y="7581"/>
                    <a:pt x="10690" y="7580"/>
                    <a:pt x="10769" y="7580"/>
                  </a:cubicBezTo>
                  <a:cubicBezTo>
                    <a:pt x="10849" y="7580"/>
                    <a:pt x="10930" y="7581"/>
                    <a:pt x="11010" y="7581"/>
                  </a:cubicBezTo>
                  <a:cubicBezTo>
                    <a:pt x="11051" y="7581"/>
                    <a:pt x="11091" y="7581"/>
                    <a:pt x="11131" y="7580"/>
                  </a:cubicBezTo>
                  <a:cubicBezTo>
                    <a:pt x="11243" y="7577"/>
                    <a:pt x="11316" y="7509"/>
                    <a:pt x="11319" y="7412"/>
                  </a:cubicBezTo>
                  <a:cubicBezTo>
                    <a:pt x="11323" y="7309"/>
                    <a:pt x="11249" y="7231"/>
                    <a:pt x="11134" y="7230"/>
                  </a:cubicBezTo>
                  <a:cubicBezTo>
                    <a:pt x="11015" y="7228"/>
                    <a:pt x="10895" y="7228"/>
                    <a:pt x="10776" y="7228"/>
                  </a:cubicBezTo>
                  <a:close/>
                  <a:moveTo>
                    <a:pt x="4551" y="8136"/>
                  </a:moveTo>
                  <a:cubicBezTo>
                    <a:pt x="4630" y="8136"/>
                    <a:pt x="4707" y="8137"/>
                    <a:pt x="4785" y="8141"/>
                  </a:cubicBezTo>
                  <a:cubicBezTo>
                    <a:pt x="4893" y="8147"/>
                    <a:pt x="4947" y="8228"/>
                    <a:pt x="4956" y="8332"/>
                  </a:cubicBezTo>
                  <a:cubicBezTo>
                    <a:pt x="4963" y="8429"/>
                    <a:pt x="4885" y="8519"/>
                    <a:pt x="4782" y="8536"/>
                  </a:cubicBezTo>
                  <a:cubicBezTo>
                    <a:pt x="4765" y="8539"/>
                    <a:pt x="4747" y="8539"/>
                    <a:pt x="4730" y="8539"/>
                  </a:cubicBezTo>
                  <a:cubicBezTo>
                    <a:pt x="4713" y="8539"/>
                    <a:pt x="4695" y="8539"/>
                    <a:pt x="4678" y="8539"/>
                  </a:cubicBezTo>
                  <a:cubicBezTo>
                    <a:pt x="4523" y="8540"/>
                    <a:pt x="4367" y="8540"/>
                    <a:pt x="4209" y="8540"/>
                  </a:cubicBezTo>
                  <a:lnTo>
                    <a:pt x="4209" y="8138"/>
                  </a:lnTo>
                  <a:cubicBezTo>
                    <a:pt x="4326" y="8138"/>
                    <a:pt x="4439" y="8136"/>
                    <a:pt x="4551" y="8136"/>
                  </a:cubicBezTo>
                  <a:close/>
                  <a:moveTo>
                    <a:pt x="6669" y="7627"/>
                  </a:moveTo>
                  <a:cubicBezTo>
                    <a:pt x="6699" y="7627"/>
                    <a:pt x="6728" y="7629"/>
                    <a:pt x="6758" y="7634"/>
                  </a:cubicBezTo>
                  <a:cubicBezTo>
                    <a:pt x="7067" y="7684"/>
                    <a:pt x="7285" y="7936"/>
                    <a:pt x="7292" y="8244"/>
                  </a:cubicBezTo>
                  <a:cubicBezTo>
                    <a:pt x="7280" y="8305"/>
                    <a:pt x="7280" y="8372"/>
                    <a:pt x="7255" y="8426"/>
                  </a:cubicBezTo>
                  <a:cubicBezTo>
                    <a:pt x="7232" y="8472"/>
                    <a:pt x="7186" y="8515"/>
                    <a:pt x="7139" y="8537"/>
                  </a:cubicBezTo>
                  <a:cubicBezTo>
                    <a:pt x="6961" y="8623"/>
                    <a:pt x="6775" y="8693"/>
                    <a:pt x="6600" y="8785"/>
                  </a:cubicBezTo>
                  <a:cubicBezTo>
                    <a:pt x="6560" y="8806"/>
                    <a:pt x="6526" y="8817"/>
                    <a:pt x="6493" y="8817"/>
                  </a:cubicBezTo>
                  <a:cubicBezTo>
                    <a:pt x="6465" y="8817"/>
                    <a:pt x="6437" y="8810"/>
                    <a:pt x="6407" y="8795"/>
                  </a:cubicBezTo>
                  <a:cubicBezTo>
                    <a:pt x="6137" y="8664"/>
                    <a:pt x="6000" y="8354"/>
                    <a:pt x="6087" y="8064"/>
                  </a:cubicBezTo>
                  <a:cubicBezTo>
                    <a:pt x="6165" y="7807"/>
                    <a:pt x="6411" y="7627"/>
                    <a:pt x="6669" y="7627"/>
                  </a:cubicBezTo>
                  <a:close/>
                  <a:moveTo>
                    <a:pt x="1400" y="7420"/>
                  </a:moveTo>
                  <a:cubicBezTo>
                    <a:pt x="1790" y="7420"/>
                    <a:pt x="2150" y="7557"/>
                    <a:pt x="2470" y="7845"/>
                  </a:cubicBezTo>
                  <a:cubicBezTo>
                    <a:pt x="2934" y="8260"/>
                    <a:pt x="3091" y="8794"/>
                    <a:pt x="2983" y="9405"/>
                  </a:cubicBezTo>
                  <a:cubicBezTo>
                    <a:pt x="2981" y="9420"/>
                    <a:pt x="2972" y="9433"/>
                    <a:pt x="2959" y="9466"/>
                  </a:cubicBezTo>
                  <a:cubicBezTo>
                    <a:pt x="2843" y="9349"/>
                    <a:pt x="2736" y="9247"/>
                    <a:pt x="2637" y="9137"/>
                  </a:cubicBezTo>
                  <a:cubicBezTo>
                    <a:pt x="2611" y="9110"/>
                    <a:pt x="2601" y="9061"/>
                    <a:pt x="2600" y="9022"/>
                  </a:cubicBezTo>
                  <a:cubicBezTo>
                    <a:pt x="2595" y="8858"/>
                    <a:pt x="2600" y="8694"/>
                    <a:pt x="2597" y="8529"/>
                  </a:cubicBezTo>
                  <a:cubicBezTo>
                    <a:pt x="2595" y="8396"/>
                    <a:pt x="2533" y="8326"/>
                    <a:pt x="2423" y="8326"/>
                  </a:cubicBezTo>
                  <a:cubicBezTo>
                    <a:pt x="2315" y="8328"/>
                    <a:pt x="2251" y="8399"/>
                    <a:pt x="2246" y="8532"/>
                  </a:cubicBezTo>
                  <a:cubicBezTo>
                    <a:pt x="2245" y="8593"/>
                    <a:pt x="2246" y="8654"/>
                    <a:pt x="2246" y="8741"/>
                  </a:cubicBezTo>
                  <a:cubicBezTo>
                    <a:pt x="2201" y="8701"/>
                    <a:pt x="2172" y="8678"/>
                    <a:pt x="2147" y="8653"/>
                  </a:cubicBezTo>
                  <a:cubicBezTo>
                    <a:pt x="1929" y="8435"/>
                    <a:pt x="1711" y="8215"/>
                    <a:pt x="1492" y="7997"/>
                  </a:cubicBezTo>
                  <a:cubicBezTo>
                    <a:pt x="1434" y="7940"/>
                    <a:pt x="1378" y="7912"/>
                    <a:pt x="1325" y="7912"/>
                  </a:cubicBezTo>
                  <a:cubicBezTo>
                    <a:pt x="1282" y="7912"/>
                    <a:pt x="1242" y="7931"/>
                    <a:pt x="1207" y="7969"/>
                  </a:cubicBezTo>
                  <a:cubicBezTo>
                    <a:pt x="1133" y="8049"/>
                    <a:pt x="1145" y="8147"/>
                    <a:pt x="1244" y="8247"/>
                  </a:cubicBezTo>
                  <a:cubicBezTo>
                    <a:pt x="1380" y="8386"/>
                    <a:pt x="1519" y="8523"/>
                    <a:pt x="1657" y="8663"/>
                  </a:cubicBezTo>
                  <a:cubicBezTo>
                    <a:pt x="1662" y="8667"/>
                    <a:pt x="1664" y="8675"/>
                    <a:pt x="1677" y="8703"/>
                  </a:cubicBezTo>
                  <a:cubicBezTo>
                    <a:pt x="1605" y="8703"/>
                    <a:pt x="1541" y="8703"/>
                    <a:pt x="1477" y="8704"/>
                  </a:cubicBezTo>
                  <a:cubicBezTo>
                    <a:pt x="1345" y="8705"/>
                    <a:pt x="1272" y="8765"/>
                    <a:pt x="1269" y="8872"/>
                  </a:cubicBezTo>
                  <a:cubicBezTo>
                    <a:pt x="1266" y="8983"/>
                    <a:pt x="1345" y="9053"/>
                    <a:pt x="1480" y="9054"/>
                  </a:cubicBezTo>
                  <a:cubicBezTo>
                    <a:pt x="1529" y="9055"/>
                    <a:pt x="1577" y="9055"/>
                    <a:pt x="1626" y="9055"/>
                  </a:cubicBezTo>
                  <a:cubicBezTo>
                    <a:pt x="1678" y="9055"/>
                    <a:pt x="1729" y="9055"/>
                    <a:pt x="1781" y="9055"/>
                  </a:cubicBezTo>
                  <a:cubicBezTo>
                    <a:pt x="1844" y="9055"/>
                    <a:pt x="1908" y="9056"/>
                    <a:pt x="1972" y="9057"/>
                  </a:cubicBezTo>
                  <a:cubicBezTo>
                    <a:pt x="2009" y="9057"/>
                    <a:pt x="2056" y="9063"/>
                    <a:pt x="2078" y="9086"/>
                  </a:cubicBezTo>
                  <a:cubicBezTo>
                    <a:pt x="2289" y="9291"/>
                    <a:pt x="2494" y="9499"/>
                    <a:pt x="2714" y="9717"/>
                  </a:cubicBezTo>
                  <a:cubicBezTo>
                    <a:pt x="2581" y="9759"/>
                    <a:pt x="2453" y="9774"/>
                    <a:pt x="2327" y="9774"/>
                  </a:cubicBezTo>
                  <a:cubicBezTo>
                    <a:pt x="2247" y="9774"/>
                    <a:pt x="2167" y="9768"/>
                    <a:pt x="2088" y="9758"/>
                  </a:cubicBezTo>
                  <a:cubicBezTo>
                    <a:pt x="1088" y="9630"/>
                    <a:pt x="433" y="8599"/>
                    <a:pt x="738" y="7638"/>
                  </a:cubicBezTo>
                  <a:cubicBezTo>
                    <a:pt x="761" y="7566"/>
                    <a:pt x="796" y="7519"/>
                    <a:pt x="873" y="7497"/>
                  </a:cubicBezTo>
                  <a:cubicBezTo>
                    <a:pt x="1054" y="7446"/>
                    <a:pt x="1230" y="7420"/>
                    <a:pt x="1400" y="7420"/>
                  </a:cubicBezTo>
                  <a:close/>
                  <a:moveTo>
                    <a:pt x="1415" y="7067"/>
                  </a:moveTo>
                  <a:cubicBezTo>
                    <a:pt x="1201" y="7067"/>
                    <a:pt x="980" y="7101"/>
                    <a:pt x="751" y="7168"/>
                  </a:cubicBezTo>
                  <a:cubicBezTo>
                    <a:pt x="570" y="7221"/>
                    <a:pt x="463" y="7339"/>
                    <a:pt x="407" y="7517"/>
                  </a:cubicBezTo>
                  <a:cubicBezTo>
                    <a:pt x="0" y="8809"/>
                    <a:pt x="946" y="10110"/>
                    <a:pt x="2311" y="10151"/>
                  </a:cubicBezTo>
                  <a:cubicBezTo>
                    <a:pt x="2527" y="10107"/>
                    <a:pt x="2745" y="10069"/>
                    <a:pt x="2960" y="10016"/>
                  </a:cubicBezTo>
                  <a:cubicBezTo>
                    <a:pt x="3115" y="9977"/>
                    <a:pt x="3217" y="9866"/>
                    <a:pt x="3262" y="9714"/>
                  </a:cubicBezTo>
                  <a:cubicBezTo>
                    <a:pt x="3499" y="8938"/>
                    <a:pt x="3358" y="8234"/>
                    <a:pt x="2782" y="7658"/>
                  </a:cubicBezTo>
                  <a:cubicBezTo>
                    <a:pt x="2384" y="7259"/>
                    <a:pt x="1923" y="7067"/>
                    <a:pt x="1415" y="7067"/>
                  </a:cubicBezTo>
                  <a:close/>
                  <a:moveTo>
                    <a:pt x="4591" y="10429"/>
                  </a:moveTo>
                  <a:cubicBezTo>
                    <a:pt x="4532" y="10429"/>
                    <a:pt x="4473" y="10432"/>
                    <a:pt x="4416" y="10439"/>
                  </a:cubicBezTo>
                  <a:cubicBezTo>
                    <a:pt x="4323" y="10450"/>
                    <a:pt x="4276" y="10527"/>
                    <a:pt x="4286" y="10620"/>
                  </a:cubicBezTo>
                  <a:cubicBezTo>
                    <a:pt x="4296" y="10710"/>
                    <a:pt x="4352" y="10768"/>
                    <a:pt x="4449" y="10774"/>
                  </a:cubicBezTo>
                  <a:cubicBezTo>
                    <a:pt x="4468" y="10776"/>
                    <a:pt x="4488" y="10776"/>
                    <a:pt x="4508" y="10776"/>
                  </a:cubicBezTo>
                  <a:cubicBezTo>
                    <a:pt x="4535" y="10776"/>
                    <a:pt x="4561" y="10775"/>
                    <a:pt x="4588" y="10775"/>
                  </a:cubicBezTo>
                  <a:lnTo>
                    <a:pt x="4588" y="10774"/>
                  </a:lnTo>
                  <a:cubicBezTo>
                    <a:pt x="4622" y="10774"/>
                    <a:pt x="4654" y="10775"/>
                    <a:pt x="4687" y="10775"/>
                  </a:cubicBezTo>
                  <a:cubicBezTo>
                    <a:pt x="4709" y="10775"/>
                    <a:pt x="4730" y="10775"/>
                    <a:pt x="4752" y="10772"/>
                  </a:cubicBezTo>
                  <a:cubicBezTo>
                    <a:pt x="4849" y="10762"/>
                    <a:pt x="4900" y="10700"/>
                    <a:pt x="4904" y="10608"/>
                  </a:cubicBezTo>
                  <a:cubicBezTo>
                    <a:pt x="4909" y="10523"/>
                    <a:pt x="4863" y="10447"/>
                    <a:pt x="4776" y="10439"/>
                  </a:cubicBezTo>
                  <a:cubicBezTo>
                    <a:pt x="4715" y="10432"/>
                    <a:pt x="4653" y="10429"/>
                    <a:pt x="4591" y="10429"/>
                  </a:cubicBezTo>
                  <a:close/>
                  <a:moveTo>
                    <a:pt x="4602" y="9735"/>
                  </a:moveTo>
                  <a:cubicBezTo>
                    <a:pt x="4688" y="9735"/>
                    <a:pt x="4748" y="9771"/>
                    <a:pt x="4779" y="9852"/>
                  </a:cubicBezTo>
                  <a:cubicBezTo>
                    <a:pt x="4880" y="10115"/>
                    <a:pt x="5077" y="10221"/>
                    <a:pt x="5341" y="10221"/>
                  </a:cubicBezTo>
                  <a:cubicBezTo>
                    <a:pt x="5350" y="10221"/>
                    <a:pt x="5359" y="10221"/>
                    <a:pt x="5367" y="10221"/>
                  </a:cubicBezTo>
                  <a:cubicBezTo>
                    <a:pt x="5415" y="10220"/>
                    <a:pt x="5463" y="10220"/>
                    <a:pt x="5511" y="10220"/>
                  </a:cubicBezTo>
                  <a:cubicBezTo>
                    <a:pt x="5605" y="10220"/>
                    <a:pt x="5698" y="10221"/>
                    <a:pt x="5783" y="10221"/>
                  </a:cubicBezTo>
                  <a:cubicBezTo>
                    <a:pt x="5840" y="10489"/>
                    <a:pt x="5892" y="10731"/>
                    <a:pt x="5944" y="10979"/>
                  </a:cubicBezTo>
                  <a:cubicBezTo>
                    <a:pt x="5927" y="10980"/>
                    <a:pt x="5894" y="10985"/>
                    <a:pt x="5862" y="10985"/>
                  </a:cubicBezTo>
                  <a:lnTo>
                    <a:pt x="4256" y="10985"/>
                  </a:lnTo>
                  <a:cubicBezTo>
                    <a:pt x="4074" y="10985"/>
                    <a:pt x="4023" y="10932"/>
                    <a:pt x="4023" y="10747"/>
                  </a:cubicBezTo>
                  <a:cubicBezTo>
                    <a:pt x="4021" y="10482"/>
                    <a:pt x="4021" y="10215"/>
                    <a:pt x="4023" y="9950"/>
                  </a:cubicBezTo>
                  <a:cubicBezTo>
                    <a:pt x="4023" y="9797"/>
                    <a:pt x="4081" y="9738"/>
                    <a:pt x="4234" y="9737"/>
                  </a:cubicBezTo>
                  <a:cubicBezTo>
                    <a:pt x="4261" y="9736"/>
                    <a:pt x="4288" y="9736"/>
                    <a:pt x="4316" y="9736"/>
                  </a:cubicBezTo>
                  <a:cubicBezTo>
                    <a:pt x="4365" y="9736"/>
                    <a:pt x="4414" y="9737"/>
                    <a:pt x="4463" y="9737"/>
                  </a:cubicBezTo>
                  <a:cubicBezTo>
                    <a:pt x="4507" y="9737"/>
                    <a:pt x="4552" y="9736"/>
                    <a:pt x="4597" y="9735"/>
                  </a:cubicBezTo>
                  <a:cubicBezTo>
                    <a:pt x="4599" y="9735"/>
                    <a:pt x="4600" y="9735"/>
                    <a:pt x="4602" y="9735"/>
                  </a:cubicBezTo>
                  <a:close/>
                  <a:moveTo>
                    <a:pt x="7578" y="9097"/>
                  </a:moveTo>
                  <a:cubicBezTo>
                    <a:pt x="7487" y="9097"/>
                    <a:pt x="7396" y="9107"/>
                    <a:pt x="7305" y="9128"/>
                  </a:cubicBezTo>
                  <a:cubicBezTo>
                    <a:pt x="6795" y="9251"/>
                    <a:pt x="6427" y="9721"/>
                    <a:pt x="6430" y="10251"/>
                  </a:cubicBezTo>
                  <a:cubicBezTo>
                    <a:pt x="6432" y="10740"/>
                    <a:pt x="6738" y="11171"/>
                    <a:pt x="7199" y="11334"/>
                  </a:cubicBezTo>
                  <a:cubicBezTo>
                    <a:pt x="7325" y="11378"/>
                    <a:pt x="7456" y="11400"/>
                    <a:pt x="7584" y="11400"/>
                  </a:cubicBezTo>
                  <a:cubicBezTo>
                    <a:pt x="7924" y="11400"/>
                    <a:pt x="8254" y="11248"/>
                    <a:pt x="8476" y="10970"/>
                  </a:cubicBezTo>
                  <a:cubicBezTo>
                    <a:pt x="8538" y="10890"/>
                    <a:pt x="8590" y="10801"/>
                    <a:pt x="8632" y="10711"/>
                  </a:cubicBezTo>
                  <a:cubicBezTo>
                    <a:pt x="8681" y="10611"/>
                    <a:pt x="8642" y="10512"/>
                    <a:pt x="8555" y="10470"/>
                  </a:cubicBezTo>
                  <a:cubicBezTo>
                    <a:pt x="8531" y="10459"/>
                    <a:pt x="8507" y="10454"/>
                    <a:pt x="8483" y="10454"/>
                  </a:cubicBezTo>
                  <a:cubicBezTo>
                    <a:pt x="8418" y="10454"/>
                    <a:pt x="8357" y="10492"/>
                    <a:pt x="8319" y="10560"/>
                  </a:cubicBezTo>
                  <a:cubicBezTo>
                    <a:pt x="8303" y="10587"/>
                    <a:pt x="8290" y="10616"/>
                    <a:pt x="8275" y="10643"/>
                  </a:cubicBezTo>
                  <a:cubicBezTo>
                    <a:pt x="8128" y="10899"/>
                    <a:pt x="7862" y="11049"/>
                    <a:pt x="7580" y="11049"/>
                  </a:cubicBezTo>
                  <a:cubicBezTo>
                    <a:pt x="7511" y="11049"/>
                    <a:pt x="7441" y="11040"/>
                    <a:pt x="7372" y="11022"/>
                  </a:cubicBezTo>
                  <a:cubicBezTo>
                    <a:pt x="7026" y="10928"/>
                    <a:pt x="6783" y="10613"/>
                    <a:pt x="6782" y="10251"/>
                  </a:cubicBezTo>
                  <a:cubicBezTo>
                    <a:pt x="6779" y="9881"/>
                    <a:pt x="7026" y="9566"/>
                    <a:pt x="7389" y="9473"/>
                  </a:cubicBezTo>
                  <a:cubicBezTo>
                    <a:pt x="7454" y="9456"/>
                    <a:pt x="7520" y="9448"/>
                    <a:pt x="7584" y="9448"/>
                  </a:cubicBezTo>
                  <a:cubicBezTo>
                    <a:pt x="7866" y="9448"/>
                    <a:pt x="8133" y="9601"/>
                    <a:pt x="8278" y="9858"/>
                  </a:cubicBezTo>
                  <a:cubicBezTo>
                    <a:pt x="8299" y="9895"/>
                    <a:pt x="8316" y="9936"/>
                    <a:pt x="8342" y="9969"/>
                  </a:cubicBezTo>
                  <a:cubicBezTo>
                    <a:pt x="8378" y="10015"/>
                    <a:pt x="8432" y="10038"/>
                    <a:pt x="8484" y="10038"/>
                  </a:cubicBezTo>
                  <a:cubicBezTo>
                    <a:pt x="8547" y="10038"/>
                    <a:pt x="8608" y="10004"/>
                    <a:pt x="8629" y="9938"/>
                  </a:cubicBezTo>
                  <a:cubicBezTo>
                    <a:pt x="8648" y="9876"/>
                    <a:pt x="8634" y="9789"/>
                    <a:pt x="8604" y="9730"/>
                  </a:cubicBezTo>
                  <a:cubicBezTo>
                    <a:pt x="8410" y="9333"/>
                    <a:pt x="8008" y="9097"/>
                    <a:pt x="7578" y="9097"/>
                  </a:cubicBezTo>
                  <a:close/>
                  <a:moveTo>
                    <a:pt x="7591" y="8833"/>
                  </a:moveTo>
                  <a:cubicBezTo>
                    <a:pt x="8340" y="8833"/>
                    <a:pt x="8980" y="9459"/>
                    <a:pt x="8994" y="10215"/>
                  </a:cubicBezTo>
                  <a:cubicBezTo>
                    <a:pt x="9010" y="10992"/>
                    <a:pt x="8387" y="11647"/>
                    <a:pt x="7620" y="11661"/>
                  </a:cubicBezTo>
                  <a:cubicBezTo>
                    <a:pt x="7610" y="11661"/>
                    <a:pt x="7600" y="11661"/>
                    <a:pt x="7590" y="11661"/>
                  </a:cubicBezTo>
                  <a:cubicBezTo>
                    <a:pt x="6813" y="11661"/>
                    <a:pt x="6183" y="11049"/>
                    <a:pt x="6165" y="10269"/>
                  </a:cubicBezTo>
                  <a:cubicBezTo>
                    <a:pt x="6147" y="9497"/>
                    <a:pt x="6779" y="8849"/>
                    <a:pt x="7565" y="8834"/>
                  </a:cubicBezTo>
                  <a:cubicBezTo>
                    <a:pt x="7574" y="8833"/>
                    <a:pt x="7582" y="8833"/>
                    <a:pt x="7591" y="8833"/>
                  </a:cubicBezTo>
                  <a:close/>
                  <a:moveTo>
                    <a:pt x="11114" y="4433"/>
                  </a:moveTo>
                  <a:cubicBezTo>
                    <a:pt x="11096" y="4433"/>
                    <a:pt x="11078" y="4434"/>
                    <a:pt x="11060" y="4435"/>
                  </a:cubicBezTo>
                  <a:cubicBezTo>
                    <a:pt x="10128" y="4483"/>
                    <a:pt x="9195" y="4532"/>
                    <a:pt x="8262" y="4582"/>
                  </a:cubicBezTo>
                  <a:cubicBezTo>
                    <a:pt x="7699" y="4612"/>
                    <a:pt x="7205" y="4810"/>
                    <a:pt x="6835" y="5243"/>
                  </a:cubicBezTo>
                  <a:cubicBezTo>
                    <a:pt x="6594" y="5523"/>
                    <a:pt x="6385" y="5832"/>
                    <a:pt x="6168" y="6133"/>
                  </a:cubicBezTo>
                  <a:cubicBezTo>
                    <a:pt x="6073" y="6265"/>
                    <a:pt x="6060" y="6416"/>
                    <a:pt x="6115" y="6570"/>
                  </a:cubicBezTo>
                  <a:cubicBezTo>
                    <a:pt x="6189" y="6771"/>
                    <a:pt x="6366" y="6882"/>
                    <a:pt x="6615" y="6884"/>
                  </a:cubicBezTo>
                  <a:lnTo>
                    <a:pt x="9490" y="6884"/>
                  </a:lnTo>
                  <a:cubicBezTo>
                    <a:pt x="9540" y="7966"/>
                    <a:pt x="9735" y="8986"/>
                    <a:pt x="10427" y="9856"/>
                  </a:cubicBezTo>
                  <a:cubicBezTo>
                    <a:pt x="10403" y="9862"/>
                    <a:pt x="10389" y="9868"/>
                    <a:pt x="10374" y="9868"/>
                  </a:cubicBezTo>
                  <a:cubicBezTo>
                    <a:pt x="10291" y="9868"/>
                    <a:pt x="10208" y="9868"/>
                    <a:pt x="10125" y="9868"/>
                  </a:cubicBezTo>
                  <a:cubicBezTo>
                    <a:pt x="10041" y="9868"/>
                    <a:pt x="9958" y="9868"/>
                    <a:pt x="9875" y="9868"/>
                  </a:cubicBezTo>
                  <a:cubicBezTo>
                    <a:pt x="9709" y="9868"/>
                    <a:pt x="9543" y="9868"/>
                    <a:pt x="9377" y="9871"/>
                  </a:cubicBezTo>
                  <a:cubicBezTo>
                    <a:pt x="9298" y="9871"/>
                    <a:pt x="9293" y="9822"/>
                    <a:pt x="9278" y="9769"/>
                  </a:cubicBezTo>
                  <a:cubicBezTo>
                    <a:pt x="9075" y="9126"/>
                    <a:pt x="8651" y="8711"/>
                    <a:pt x="7998" y="8537"/>
                  </a:cubicBezTo>
                  <a:cubicBezTo>
                    <a:pt x="7874" y="8505"/>
                    <a:pt x="7746" y="8495"/>
                    <a:pt x="7621" y="8473"/>
                  </a:cubicBezTo>
                  <a:cubicBezTo>
                    <a:pt x="7658" y="7865"/>
                    <a:pt x="7434" y="7470"/>
                    <a:pt x="6973" y="7324"/>
                  </a:cubicBezTo>
                  <a:cubicBezTo>
                    <a:pt x="6874" y="7293"/>
                    <a:pt x="6774" y="7278"/>
                    <a:pt x="6675" y="7278"/>
                  </a:cubicBezTo>
                  <a:cubicBezTo>
                    <a:pt x="6344" y="7278"/>
                    <a:pt x="6030" y="7445"/>
                    <a:pt x="5850" y="7738"/>
                  </a:cubicBezTo>
                  <a:cubicBezTo>
                    <a:pt x="5734" y="7929"/>
                    <a:pt x="5688" y="8137"/>
                    <a:pt x="5715" y="8356"/>
                  </a:cubicBezTo>
                  <a:cubicBezTo>
                    <a:pt x="5756" y="8693"/>
                    <a:pt x="5941" y="8938"/>
                    <a:pt x="6222" y="9101"/>
                  </a:cubicBezTo>
                  <a:cubicBezTo>
                    <a:pt x="6148" y="9222"/>
                    <a:pt x="6071" y="9328"/>
                    <a:pt x="6014" y="9442"/>
                  </a:cubicBezTo>
                  <a:cubicBezTo>
                    <a:pt x="5957" y="9556"/>
                    <a:pt x="5923" y="9683"/>
                    <a:pt x="5872" y="9799"/>
                  </a:cubicBezTo>
                  <a:cubicBezTo>
                    <a:pt x="5857" y="9829"/>
                    <a:pt x="5815" y="9865"/>
                    <a:pt x="5785" y="9865"/>
                  </a:cubicBezTo>
                  <a:cubicBezTo>
                    <a:pt x="5704" y="9868"/>
                    <a:pt x="5624" y="9870"/>
                    <a:pt x="5544" y="9870"/>
                  </a:cubicBezTo>
                  <a:cubicBezTo>
                    <a:pt x="5464" y="9870"/>
                    <a:pt x="5384" y="9868"/>
                    <a:pt x="5303" y="9868"/>
                  </a:cubicBezTo>
                  <a:cubicBezTo>
                    <a:pt x="5212" y="9868"/>
                    <a:pt x="5148" y="9828"/>
                    <a:pt x="5114" y="9740"/>
                  </a:cubicBezTo>
                  <a:cubicBezTo>
                    <a:pt x="5018" y="9495"/>
                    <a:pt x="4837" y="9383"/>
                    <a:pt x="4583" y="9383"/>
                  </a:cubicBezTo>
                  <a:cubicBezTo>
                    <a:pt x="4573" y="9383"/>
                    <a:pt x="4564" y="9383"/>
                    <a:pt x="4554" y="9383"/>
                  </a:cubicBezTo>
                  <a:cubicBezTo>
                    <a:pt x="4505" y="9385"/>
                    <a:pt x="4455" y="9386"/>
                    <a:pt x="4406" y="9386"/>
                  </a:cubicBezTo>
                  <a:cubicBezTo>
                    <a:pt x="4340" y="9386"/>
                    <a:pt x="4274" y="9385"/>
                    <a:pt x="4208" y="9385"/>
                  </a:cubicBezTo>
                  <a:lnTo>
                    <a:pt x="4208" y="8905"/>
                  </a:lnTo>
                  <a:cubicBezTo>
                    <a:pt x="4222" y="8899"/>
                    <a:pt x="4229" y="8895"/>
                    <a:pt x="4236" y="8895"/>
                  </a:cubicBezTo>
                  <a:cubicBezTo>
                    <a:pt x="4246" y="8895"/>
                    <a:pt x="4255" y="8895"/>
                    <a:pt x="4264" y="8895"/>
                  </a:cubicBezTo>
                  <a:cubicBezTo>
                    <a:pt x="4348" y="8895"/>
                    <a:pt x="4431" y="8898"/>
                    <a:pt x="4515" y="8898"/>
                  </a:cubicBezTo>
                  <a:cubicBezTo>
                    <a:pt x="4590" y="8898"/>
                    <a:pt x="4666" y="8895"/>
                    <a:pt x="4741" y="8886"/>
                  </a:cubicBezTo>
                  <a:cubicBezTo>
                    <a:pt x="4859" y="8872"/>
                    <a:pt x="4987" y="8836"/>
                    <a:pt x="5087" y="8771"/>
                  </a:cubicBezTo>
                  <a:cubicBezTo>
                    <a:pt x="5281" y="8644"/>
                    <a:pt x="5350" y="8401"/>
                    <a:pt x="5286" y="8178"/>
                  </a:cubicBezTo>
                  <a:cubicBezTo>
                    <a:pt x="5222" y="7959"/>
                    <a:pt x="5030" y="7799"/>
                    <a:pt x="4796" y="7787"/>
                  </a:cubicBezTo>
                  <a:cubicBezTo>
                    <a:pt x="4734" y="7783"/>
                    <a:pt x="4671" y="7782"/>
                    <a:pt x="4608" y="7782"/>
                  </a:cubicBezTo>
                  <a:cubicBezTo>
                    <a:pt x="4502" y="7782"/>
                    <a:pt x="4393" y="7785"/>
                    <a:pt x="4276" y="7785"/>
                  </a:cubicBezTo>
                  <a:cubicBezTo>
                    <a:pt x="4410" y="7381"/>
                    <a:pt x="4651" y="7099"/>
                    <a:pt x="4993" y="6903"/>
                  </a:cubicBezTo>
                  <a:cubicBezTo>
                    <a:pt x="5206" y="6781"/>
                    <a:pt x="5397" y="6634"/>
                    <a:pt x="5537" y="6431"/>
                  </a:cubicBezTo>
                  <a:cubicBezTo>
                    <a:pt x="5765" y="6094"/>
                    <a:pt x="5989" y="5755"/>
                    <a:pt x="6212" y="5416"/>
                  </a:cubicBezTo>
                  <a:cubicBezTo>
                    <a:pt x="6283" y="5308"/>
                    <a:pt x="6249" y="5181"/>
                    <a:pt x="6141" y="5143"/>
                  </a:cubicBezTo>
                  <a:cubicBezTo>
                    <a:pt x="6117" y="5135"/>
                    <a:pt x="6095" y="5131"/>
                    <a:pt x="6073" y="5131"/>
                  </a:cubicBezTo>
                  <a:cubicBezTo>
                    <a:pt x="6010" y="5131"/>
                    <a:pt x="5958" y="5165"/>
                    <a:pt x="5917" y="5225"/>
                  </a:cubicBezTo>
                  <a:cubicBezTo>
                    <a:pt x="5736" y="5493"/>
                    <a:pt x="5546" y="5757"/>
                    <a:pt x="5377" y="6033"/>
                  </a:cubicBezTo>
                  <a:cubicBezTo>
                    <a:pt x="5226" y="6281"/>
                    <a:pt x="5036" y="6469"/>
                    <a:pt x="4788" y="6620"/>
                  </a:cubicBezTo>
                  <a:cubicBezTo>
                    <a:pt x="4202" y="6978"/>
                    <a:pt x="3880" y="7505"/>
                    <a:pt x="3855" y="8193"/>
                  </a:cubicBezTo>
                  <a:cubicBezTo>
                    <a:pt x="3839" y="8591"/>
                    <a:pt x="3852" y="8990"/>
                    <a:pt x="3845" y="9389"/>
                  </a:cubicBezTo>
                  <a:cubicBezTo>
                    <a:pt x="3843" y="9456"/>
                    <a:pt x="3801" y="9523"/>
                    <a:pt x="3778" y="9589"/>
                  </a:cubicBezTo>
                  <a:cubicBezTo>
                    <a:pt x="3742" y="9698"/>
                    <a:pt x="3681" y="9806"/>
                    <a:pt x="3675" y="9918"/>
                  </a:cubicBezTo>
                  <a:cubicBezTo>
                    <a:pt x="3660" y="10194"/>
                    <a:pt x="3669" y="10472"/>
                    <a:pt x="3669" y="10749"/>
                  </a:cubicBezTo>
                  <a:cubicBezTo>
                    <a:pt x="3671" y="11130"/>
                    <a:pt x="3876" y="11336"/>
                    <a:pt x="4256" y="11336"/>
                  </a:cubicBezTo>
                  <a:cubicBezTo>
                    <a:pt x="4409" y="11337"/>
                    <a:pt x="4562" y="11337"/>
                    <a:pt x="4714" y="11337"/>
                  </a:cubicBezTo>
                  <a:cubicBezTo>
                    <a:pt x="4867" y="11337"/>
                    <a:pt x="5020" y="11337"/>
                    <a:pt x="5172" y="11337"/>
                  </a:cubicBezTo>
                  <a:cubicBezTo>
                    <a:pt x="5477" y="11337"/>
                    <a:pt x="5782" y="11337"/>
                    <a:pt x="6087" y="11339"/>
                  </a:cubicBezTo>
                  <a:cubicBezTo>
                    <a:pt x="6141" y="11339"/>
                    <a:pt x="6209" y="11368"/>
                    <a:pt x="6245" y="11406"/>
                  </a:cubicBezTo>
                  <a:cubicBezTo>
                    <a:pt x="6608" y="11811"/>
                    <a:pt x="7094" y="12015"/>
                    <a:pt x="7579" y="12015"/>
                  </a:cubicBezTo>
                  <a:cubicBezTo>
                    <a:pt x="8058" y="12015"/>
                    <a:pt x="8536" y="11817"/>
                    <a:pt x="8896" y="11419"/>
                  </a:cubicBezTo>
                  <a:cubicBezTo>
                    <a:pt x="8950" y="11361"/>
                    <a:pt x="9001" y="11335"/>
                    <a:pt x="9080" y="11335"/>
                  </a:cubicBezTo>
                  <a:cubicBezTo>
                    <a:pt x="9082" y="11335"/>
                    <a:pt x="9085" y="11335"/>
                    <a:pt x="9087" y="11335"/>
                  </a:cubicBezTo>
                  <a:cubicBezTo>
                    <a:pt x="9413" y="11336"/>
                    <a:pt x="9739" y="11337"/>
                    <a:pt x="10066" y="11337"/>
                  </a:cubicBezTo>
                  <a:cubicBezTo>
                    <a:pt x="10393" y="11337"/>
                    <a:pt x="10719" y="11336"/>
                    <a:pt x="11045" y="11336"/>
                  </a:cubicBezTo>
                  <a:cubicBezTo>
                    <a:pt x="11065" y="11336"/>
                    <a:pt x="11085" y="11337"/>
                    <a:pt x="11104" y="11337"/>
                  </a:cubicBezTo>
                  <a:cubicBezTo>
                    <a:pt x="11124" y="11337"/>
                    <a:pt x="11143" y="11336"/>
                    <a:pt x="11162" y="11334"/>
                  </a:cubicBezTo>
                  <a:cubicBezTo>
                    <a:pt x="11256" y="11321"/>
                    <a:pt x="11310" y="11262"/>
                    <a:pt x="11316" y="11170"/>
                  </a:cubicBezTo>
                  <a:cubicBezTo>
                    <a:pt x="11322" y="11081"/>
                    <a:pt x="11275" y="11019"/>
                    <a:pt x="11189" y="10996"/>
                  </a:cubicBezTo>
                  <a:cubicBezTo>
                    <a:pt x="11148" y="10985"/>
                    <a:pt x="11104" y="10985"/>
                    <a:pt x="11061" y="10985"/>
                  </a:cubicBezTo>
                  <a:lnTo>
                    <a:pt x="9215" y="10985"/>
                  </a:lnTo>
                  <a:cubicBezTo>
                    <a:pt x="9270" y="10727"/>
                    <a:pt x="9322" y="10480"/>
                    <a:pt x="9377" y="10221"/>
                  </a:cubicBezTo>
                  <a:lnTo>
                    <a:pt x="9500" y="10221"/>
                  </a:lnTo>
                  <a:cubicBezTo>
                    <a:pt x="10011" y="10221"/>
                    <a:pt x="10524" y="10221"/>
                    <a:pt x="11037" y="10220"/>
                  </a:cubicBezTo>
                  <a:cubicBezTo>
                    <a:pt x="11087" y="10220"/>
                    <a:pt x="11139" y="10220"/>
                    <a:pt x="11188" y="10208"/>
                  </a:cubicBezTo>
                  <a:cubicBezTo>
                    <a:pt x="11275" y="10187"/>
                    <a:pt x="11320" y="10123"/>
                    <a:pt x="11316" y="10036"/>
                  </a:cubicBezTo>
                  <a:cubicBezTo>
                    <a:pt x="11312" y="9949"/>
                    <a:pt x="11263" y="9889"/>
                    <a:pt x="11174" y="9875"/>
                  </a:cubicBezTo>
                  <a:cubicBezTo>
                    <a:pt x="11161" y="9872"/>
                    <a:pt x="11148" y="9872"/>
                    <a:pt x="11135" y="9872"/>
                  </a:cubicBezTo>
                  <a:cubicBezTo>
                    <a:pt x="11126" y="9872"/>
                    <a:pt x="11117" y="9872"/>
                    <a:pt x="11109" y="9872"/>
                  </a:cubicBezTo>
                  <a:cubicBezTo>
                    <a:pt x="11091" y="9872"/>
                    <a:pt x="11074" y="9871"/>
                    <a:pt x="11058" y="9866"/>
                  </a:cubicBezTo>
                  <a:cubicBezTo>
                    <a:pt x="10990" y="9846"/>
                    <a:pt x="10904" y="9835"/>
                    <a:pt x="10864" y="9788"/>
                  </a:cubicBezTo>
                  <a:cubicBezTo>
                    <a:pt x="10703" y="9599"/>
                    <a:pt x="10537" y="9409"/>
                    <a:pt x="10409" y="9197"/>
                  </a:cubicBezTo>
                  <a:cubicBezTo>
                    <a:pt x="10148" y="8767"/>
                    <a:pt x="10015" y="8288"/>
                    <a:pt x="9937" y="7795"/>
                  </a:cubicBezTo>
                  <a:cubicBezTo>
                    <a:pt x="9890" y="7499"/>
                    <a:pt x="9867" y="7200"/>
                    <a:pt x="9832" y="6884"/>
                  </a:cubicBezTo>
                  <a:lnTo>
                    <a:pt x="11111" y="6884"/>
                  </a:lnTo>
                  <a:cubicBezTo>
                    <a:pt x="11239" y="6879"/>
                    <a:pt x="11317" y="6814"/>
                    <a:pt x="11317" y="6710"/>
                  </a:cubicBezTo>
                  <a:cubicBezTo>
                    <a:pt x="11317" y="6606"/>
                    <a:pt x="11240" y="6533"/>
                    <a:pt x="11112" y="6533"/>
                  </a:cubicBezTo>
                  <a:cubicBezTo>
                    <a:pt x="10938" y="6532"/>
                    <a:pt x="10764" y="6531"/>
                    <a:pt x="10590" y="6531"/>
                  </a:cubicBezTo>
                  <a:cubicBezTo>
                    <a:pt x="10416" y="6531"/>
                    <a:pt x="10242" y="6532"/>
                    <a:pt x="10068" y="6532"/>
                  </a:cubicBezTo>
                  <a:lnTo>
                    <a:pt x="9854" y="6532"/>
                  </a:lnTo>
                  <a:lnTo>
                    <a:pt x="9854" y="4827"/>
                  </a:lnTo>
                  <a:cubicBezTo>
                    <a:pt x="10258" y="4812"/>
                    <a:pt x="10652" y="4800"/>
                    <a:pt x="11045" y="4787"/>
                  </a:cubicBezTo>
                  <a:cubicBezTo>
                    <a:pt x="11092" y="4785"/>
                    <a:pt x="11141" y="4788"/>
                    <a:pt x="11185" y="4775"/>
                  </a:cubicBezTo>
                  <a:cubicBezTo>
                    <a:pt x="11276" y="4751"/>
                    <a:pt x="11325" y="4686"/>
                    <a:pt x="11316" y="4592"/>
                  </a:cubicBezTo>
                  <a:cubicBezTo>
                    <a:pt x="11306" y="4500"/>
                    <a:pt x="11249" y="4445"/>
                    <a:pt x="11154" y="4435"/>
                  </a:cubicBezTo>
                  <a:cubicBezTo>
                    <a:pt x="11141" y="4434"/>
                    <a:pt x="11128" y="4433"/>
                    <a:pt x="11114" y="4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 name="Google Shape;584;p47"/>
            <p:cNvCxnSpPr/>
            <p:nvPr/>
          </p:nvCxnSpPr>
          <p:spPr>
            <a:xfrm>
              <a:off x="6900617" y="2365596"/>
              <a:ext cx="438600" cy="0"/>
            </a:xfrm>
            <a:prstGeom prst="straightConnector1">
              <a:avLst/>
            </a:prstGeom>
            <a:noFill/>
            <a:ln w="28575" cap="flat" cmpd="sng">
              <a:solidFill>
                <a:schemeClr val="dk2"/>
              </a:solidFill>
              <a:prstDash val="solid"/>
              <a:round/>
              <a:headEnd type="none" w="med" len="med"/>
              <a:tailEnd type="none" w="med" len="med"/>
            </a:ln>
          </p:spPr>
        </p:cxnSp>
      </p:grpSp>
      <p:grpSp>
        <p:nvGrpSpPr>
          <p:cNvPr id="585" name="Google Shape;585;p47"/>
          <p:cNvGrpSpPr/>
          <p:nvPr/>
        </p:nvGrpSpPr>
        <p:grpSpPr>
          <a:xfrm>
            <a:off x="4133400" y="2235935"/>
            <a:ext cx="438600" cy="542493"/>
            <a:chOff x="1804767" y="1823078"/>
            <a:chExt cx="438600" cy="542493"/>
          </a:xfrm>
        </p:grpSpPr>
        <p:sp>
          <p:nvSpPr>
            <p:cNvPr id="586" name="Google Shape;586;p47"/>
            <p:cNvSpPr/>
            <p:nvPr/>
          </p:nvSpPr>
          <p:spPr>
            <a:xfrm>
              <a:off x="1806822" y="1823078"/>
              <a:ext cx="434479" cy="451817"/>
            </a:xfrm>
            <a:custGeom>
              <a:avLst/>
              <a:gdLst/>
              <a:ahLst/>
              <a:cxnLst/>
              <a:rect l="l" t="t" r="r" b="b"/>
              <a:pathLst>
                <a:path w="11553" h="12014" extrusionOk="0">
                  <a:moveTo>
                    <a:pt x="9857" y="973"/>
                  </a:moveTo>
                  <a:cubicBezTo>
                    <a:pt x="9826" y="973"/>
                    <a:pt x="9793" y="984"/>
                    <a:pt x="9762" y="1005"/>
                  </a:cubicBezTo>
                  <a:cubicBezTo>
                    <a:pt x="9581" y="1127"/>
                    <a:pt x="9405" y="1257"/>
                    <a:pt x="9235" y="1394"/>
                  </a:cubicBezTo>
                  <a:cubicBezTo>
                    <a:pt x="9131" y="1478"/>
                    <a:pt x="9160" y="1620"/>
                    <a:pt x="9281" y="1683"/>
                  </a:cubicBezTo>
                  <a:cubicBezTo>
                    <a:pt x="9316" y="1701"/>
                    <a:pt x="9356" y="1715"/>
                    <a:pt x="9410" y="1738"/>
                  </a:cubicBezTo>
                  <a:cubicBezTo>
                    <a:pt x="9334" y="1795"/>
                    <a:pt x="9268" y="1844"/>
                    <a:pt x="9205" y="1894"/>
                  </a:cubicBezTo>
                  <a:cubicBezTo>
                    <a:pt x="9103" y="1972"/>
                    <a:pt x="9083" y="2069"/>
                    <a:pt x="9148" y="2154"/>
                  </a:cubicBezTo>
                  <a:cubicBezTo>
                    <a:pt x="9183" y="2201"/>
                    <a:pt x="9228" y="2225"/>
                    <a:pt x="9278" y="2225"/>
                  </a:cubicBezTo>
                  <a:cubicBezTo>
                    <a:pt x="9321" y="2225"/>
                    <a:pt x="9368" y="2208"/>
                    <a:pt x="9416" y="2173"/>
                  </a:cubicBezTo>
                  <a:cubicBezTo>
                    <a:pt x="9550" y="2077"/>
                    <a:pt x="9680" y="1979"/>
                    <a:pt x="9812" y="1882"/>
                  </a:cubicBezTo>
                  <a:cubicBezTo>
                    <a:pt x="9888" y="1827"/>
                    <a:pt x="9972" y="1775"/>
                    <a:pt x="9962" y="1663"/>
                  </a:cubicBezTo>
                  <a:cubicBezTo>
                    <a:pt x="9952" y="1549"/>
                    <a:pt x="9861" y="1516"/>
                    <a:pt x="9771" y="1483"/>
                  </a:cubicBezTo>
                  <a:cubicBezTo>
                    <a:pt x="9761" y="1480"/>
                    <a:pt x="9752" y="1473"/>
                    <a:pt x="9734" y="1462"/>
                  </a:cubicBezTo>
                  <a:cubicBezTo>
                    <a:pt x="9815" y="1399"/>
                    <a:pt x="9895" y="1345"/>
                    <a:pt x="9967" y="1281"/>
                  </a:cubicBezTo>
                  <a:cubicBezTo>
                    <a:pt x="10040" y="1214"/>
                    <a:pt x="10047" y="1129"/>
                    <a:pt x="9990" y="1049"/>
                  </a:cubicBezTo>
                  <a:cubicBezTo>
                    <a:pt x="9954" y="999"/>
                    <a:pt x="9907" y="973"/>
                    <a:pt x="9857" y="973"/>
                  </a:cubicBezTo>
                  <a:close/>
                  <a:moveTo>
                    <a:pt x="4413" y="2486"/>
                  </a:moveTo>
                  <a:cubicBezTo>
                    <a:pt x="4272" y="2488"/>
                    <a:pt x="4197" y="2549"/>
                    <a:pt x="4194" y="2658"/>
                  </a:cubicBezTo>
                  <a:cubicBezTo>
                    <a:pt x="4193" y="2770"/>
                    <a:pt x="4271" y="2838"/>
                    <a:pt x="4406" y="2838"/>
                  </a:cubicBezTo>
                  <a:cubicBezTo>
                    <a:pt x="4610" y="2839"/>
                    <a:pt x="4813" y="2839"/>
                    <a:pt x="5017" y="2839"/>
                  </a:cubicBezTo>
                  <a:cubicBezTo>
                    <a:pt x="5220" y="2839"/>
                    <a:pt x="5423" y="2839"/>
                    <a:pt x="5627" y="2838"/>
                  </a:cubicBezTo>
                  <a:cubicBezTo>
                    <a:pt x="5754" y="2838"/>
                    <a:pt x="5834" y="2768"/>
                    <a:pt x="5836" y="2664"/>
                  </a:cubicBezTo>
                  <a:cubicBezTo>
                    <a:pt x="5838" y="2556"/>
                    <a:pt x="5757" y="2488"/>
                    <a:pt x="5621" y="2488"/>
                  </a:cubicBezTo>
                  <a:cubicBezTo>
                    <a:pt x="5418" y="2486"/>
                    <a:pt x="5215" y="2486"/>
                    <a:pt x="5012" y="2486"/>
                  </a:cubicBezTo>
                  <a:close/>
                  <a:moveTo>
                    <a:pt x="6497" y="2486"/>
                  </a:moveTo>
                  <a:cubicBezTo>
                    <a:pt x="6453" y="2486"/>
                    <a:pt x="6409" y="2487"/>
                    <a:pt x="6365" y="2488"/>
                  </a:cubicBezTo>
                  <a:cubicBezTo>
                    <a:pt x="6255" y="2490"/>
                    <a:pt x="6181" y="2560"/>
                    <a:pt x="6177" y="2657"/>
                  </a:cubicBezTo>
                  <a:cubicBezTo>
                    <a:pt x="6174" y="2757"/>
                    <a:pt x="6251" y="2835"/>
                    <a:pt x="6366" y="2837"/>
                  </a:cubicBezTo>
                  <a:cubicBezTo>
                    <a:pt x="6499" y="2839"/>
                    <a:pt x="6632" y="2839"/>
                    <a:pt x="6765" y="2839"/>
                  </a:cubicBezTo>
                  <a:cubicBezTo>
                    <a:pt x="6897" y="2839"/>
                    <a:pt x="7030" y="2839"/>
                    <a:pt x="7163" y="2838"/>
                  </a:cubicBezTo>
                  <a:cubicBezTo>
                    <a:pt x="7281" y="2837"/>
                    <a:pt x="7354" y="2764"/>
                    <a:pt x="7354" y="2661"/>
                  </a:cubicBezTo>
                  <a:cubicBezTo>
                    <a:pt x="7354" y="2557"/>
                    <a:pt x="7281" y="2489"/>
                    <a:pt x="7161" y="2488"/>
                  </a:cubicBezTo>
                  <a:cubicBezTo>
                    <a:pt x="7117" y="2487"/>
                    <a:pt x="7073" y="2486"/>
                    <a:pt x="7029" y="2486"/>
                  </a:cubicBezTo>
                  <a:cubicBezTo>
                    <a:pt x="6940" y="2486"/>
                    <a:pt x="6852" y="2488"/>
                    <a:pt x="6762" y="2488"/>
                  </a:cubicBezTo>
                  <a:cubicBezTo>
                    <a:pt x="6674" y="2488"/>
                    <a:pt x="6586" y="2486"/>
                    <a:pt x="6497" y="2486"/>
                  </a:cubicBezTo>
                  <a:close/>
                  <a:moveTo>
                    <a:pt x="9562" y="352"/>
                  </a:moveTo>
                  <a:cubicBezTo>
                    <a:pt x="10252" y="352"/>
                    <a:pt x="10816" y="910"/>
                    <a:pt x="10818" y="1597"/>
                  </a:cubicBezTo>
                  <a:cubicBezTo>
                    <a:pt x="10819" y="2287"/>
                    <a:pt x="10264" y="2844"/>
                    <a:pt x="9576" y="2846"/>
                  </a:cubicBezTo>
                  <a:cubicBezTo>
                    <a:pt x="9574" y="2847"/>
                    <a:pt x="9572" y="2847"/>
                    <a:pt x="9570" y="2847"/>
                  </a:cubicBezTo>
                  <a:cubicBezTo>
                    <a:pt x="8882" y="2847"/>
                    <a:pt x="8326" y="2298"/>
                    <a:pt x="8322" y="1610"/>
                  </a:cubicBezTo>
                  <a:cubicBezTo>
                    <a:pt x="8318" y="921"/>
                    <a:pt x="8872" y="357"/>
                    <a:pt x="9557" y="352"/>
                  </a:cubicBezTo>
                  <a:cubicBezTo>
                    <a:pt x="9559" y="352"/>
                    <a:pt x="9561" y="352"/>
                    <a:pt x="9562" y="352"/>
                  </a:cubicBezTo>
                  <a:close/>
                  <a:moveTo>
                    <a:pt x="7955" y="2180"/>
                  </a:moveTo>
                  <a:cubicBezTo>
                    <a:pt x="8046" y="2180"/>
                    <a:pt x="8089" y="2204"/>
                    <a:pt x="8128" y="2290"/>
                  </a:cubicBezTo>
                  <a:cubicBezTo>
                    <a:pt x="8278" y="2611"/>
                    <a:pt x="8516" y="2854"/>
                    <a:pt x="8829" y="3022"/>
                  </a:cubicBezTo>
                  <a:cubicBezTo>
                    <a:pt x="8866" y="3042"/>
                    <a:pt x="8896" y="3076"/>
                    <a:pt x="8929" y="3103"/>
                  </a:cubicBezTo>
                  <a:cubicBezTo>
                    <a:pt x="8920" y="3114"/>
                    <a:pt x="8913" y="3126"/>
                    <a:pt x="8905" y="3139"/>
                  </a:cubicBezTo>
                  <a:lnTo>
                    <a:pt x="2639" y="3139"/>
                  </a:lnTo>
                  <a:cubicBezTo>
                    <a:pt x="2637" y="3100"/>
                    <a:pt x="2631" y="3067"/>
                    <a:pt x="2631" y="3033"/>
                  </a:cubicBezTo>
                  <a:cubicBezTo>
                    <a:pt x="2631" y="2807"/>
                    <a:pt x="2631" y="2580"/>
                    <a:pt x="2631" y="2354"/>
                  </a:cubicBezTo>
                  <a:cubicBezTo>
                    <a:pt x="2631" y="2183"/>
                    <a:pt x="2631" y="2183"/>
                    <a:pt x="2808" y="2183"/>
                  </a:cubicBezTo>
                  <a:lnTo>
                    <a:pt x="4438" y="2183"/>
                  </a:lnTo>
                  <a:cubicBezTo>
                    <a:pt x="4907" y="2183"/>
                    <a:pt x="5376" y="2183"/>
                    <a:pt x="5844" y="2183"/>
                  </a:cubicBezTo>
                  <a:cubicBezTo>
                    <a:pt x="6548" y="2183"/>
                    <a:pt x="7251" y="2182"/>
                    <a:pt x="7955" y="2180"/>
                  </a:cubicBezTo>
                  <a:close/>
                  <a:moveTo>
                    <a:pt x="11191" y="4673"/>
                  </a:moveTo>
                  <a:lnTo>
                    <a:pt x="11191" y="4908"/>
                  </a:lnTo>
                  <a:cubicBezTo>
                    <a:pt x="11191" y="5197"/>
                    <a:pt x="11194" y="5486"/>
                    <a:pt x="11190" y="5775"/>
                  </a:cubicBezTo>
                  <a:cubicBezTo>
                    <a:pt x="11187" y="6013"/>
                    <a:pt x="11031" y="6173"/>
                    <a:pt x="10788" y="6184"/>
                  </a:cubicBezTo>
                  <a:lnTo>
                    <a:pt x="10788" y="4673"/>
                  </a:lnTo>
                  <a:close/>
                  <a:moveTo>
                    <a:pt x="757" y="4674"/>
                  </a:moveTo>
                  <a:lnTo>
                    <a:pt x="757" y="6187"/>
                  </a:lnTo>
                  <a:cubicBezTo>
                    <a:pt x="529" y="6167"/>
                    <a:pt x="371" y="6034"/>
                    <a:pt x="364" y="5829"/>
                  </a:cubicBezTo>
                  <a:cubicBezTo>
                    <a:pt x="351" y="5448"/>
                    <a:pt x="359" y="5064"/>
                    <a:pt x="359" y="4674"/>
                  </a:cubicBezTo>
                  <a:close/>
                  <a:moveTo>
                    <a:pt x="7986" y="1244"/>
                  </a:moveTo>
                  <a:lnTo>
                    <a:pt x="7986" y="1829"/>
                  </a:lnTo>
                  <a:lnTo>
                    <a:pt x="2768" y="1829"/>
                  </a:lnTo>
                  <a:cubicBezTo>
                    <a:pt x="2435" y="1829"/>
                    <a:pt x="2280" y="1985"/>
                    <a:pt x="2280" y="2317"/>
                  </a:cubicBezTo>
                  <a:cubicBezTo>
                    <a:pt x="2280" y="3157"/>
                    <a:pt x="2280" y="3997"/>
                    <a:pt x="2280" y="4838"/>
                  </a:cubicBezTo>
                  <a:cubicBezTo>
                    <a:pt x="2280" y="4869"/>
                    <a:pt x="2278" y="4901"/>
                    <a:pt x="2281" y="4932"/>
                  </a:cubicBezTo>
                  <a:cubicBezTo>
                    <a:pt x="2291" y="5035"/>
                    <a:pt x="2364" y="5106"/>
                    <a:pt x="2454" y="5106"/>
                  </a:cubicBezTo>
                  <a:cubicBezTo>
                    <a:pt x="2458" y="5106"/>
                    <a:pt x="2461" y="5106"/>
                    <a:pt x="2465" y="5106"/>
                  </a:cubicBezTo>
                  <a:cubicBezTo>
                    <a:pt x="2559" y="5100"/>
                    <a:pt x="2629" y="5032"/>
                    <a:pt x="2630" y="4926"/>
                  </a:cubicBezTo>
                  <a:cubicBezTo>
                    <a:pt x="2633" y="4695"/>
                    <a:pt x="2631" y="4465"/>
                    <a:pt x="2631" y="4234"/>
                  </a:cubicBezTo>
                  <a:lnTo>
                    <a:pt x="2631" y="3502"/>
                  </a:lnTo>
                  <a:lnTo>
                    <a:pt x="8916" y="3502"/>
                  </a:lnTo>
                  <a:lnTo>
                    <a:pt x="8916" y="3626"/>
                  </a:lnTo>
                  <a:cubicBezTo>
                    <a:pt x="8916" y="4627"/>
                    <a:pt x="8919" y="5627"/>
                    <a:pt x="8913" y="6628"/>
                  </a:cubicBezTo>
                  <a:cubicBezTo>
                    <a:pt x="8912" y="6769"/>
                    <a:pt x="8871" y="6909"/>
                    <a:pt x="8842" y="7081"/>
                  </a:cubicBezTo>
                  <a:cubicBezTo>
                    <a:pt x="8561" y="6855"/>
                    <a:pt x="8265" y="6767"/>
                    <a:pt x="7958" y="6710"/>
                  </a:cubicBezTo>
                  <a:cubicBezTo>
                    <a:pt x="7423" y="6610"/>
                    <a:pt x="6882" y="6572"/>
                    <a:pt x="6340" y="6572"/>
                  </a:cubicBezTo>
                  <a:cubicBezTo>
                    <a:pt x="6283" y="6572"/>
                    <a:pt x="6227" y="6572"/>
                    <a:pt x="6171" y="6573"/>
                  </a:cubicBezTo>
                  <a:cubicBezTo>
                    <a:pt x="5465" y="6581"/>
                    <a:pt x="4757" y="6599"/>
                    <a:pt x="4052" y="6648"/>
                  </a:cubicBezTo>
                  <a:cubicBezTo>
                    <a:pt x="3733" y="6670"/>
                    <a:pt x="3416" y="6765"/>
                    <a:pt x="3104" y="6849"/>
                  </a:cubicBezTo>
                  <a:cubicBezTo>
                    <a:pt x="2973" y="6885"/>
                    <a:pt x="2857" y="6976"/>
                    <a:pt x="2708" y="7054"/>
                  </a:cubicBezTo>
                  <a:cubicBezTo>
                    <a:pt x="2683" y="6923"/>
                    <a:pt x="2640" y="6794"/>
                    <a:pt x="2636" y="6661"/>
                  </a:cubicBezTo>
                  <a:cubicBezTo>
                    <a:pt x="2624" y="6356"/>
                    <a:pt x="2631" y="6052"/>
                    <a:pt x="2631" y="5747"/>
                  </a:cubicBezTo>
                  <a:cubicBezTo>
                    <a:pt x="2631" y="5605"/>
                    <a:pt x="2566" y="5521"/>
                    <a:pt x="2460" y="5521"/>
                  </a:cubicBezTo>
                  <a:cubicBezTo>
                    <a:pt x="2457" y="5521"/>
                    <a:pt x="2455" y="5522"/>
                    <a:pt x="2452" y="5522"/>
                  </a:cubicBezTo>
                  <a:cubicBezTo>
                    <a:pt x="2345" y="5524"/>
                    <a:pt x="2280" y="5607"/>
                    <a:pt x="2280" y="5744"/>
                  </a:cubicBezTo>
                  <a:cubicBezTo>
                    <a:pt x="2280" y="6331"/>
                    <a:pt x="2280" y="6918"/>
                    <a:pt x="2280" y="7504"/>
                  </a:cubicBezTo>
                  <a:lnTo>
                    <a:pt x="2280" y="7648"/>
                  </a:lnTo>
                  <a:cubicBezTo>
                    <a:pt x="2087" y="7503"/>
                    <a:pt x="1909" y="7373"/>
                    <a:pt x="1737" y="7235"/>
                  </a:cubicBezTo>
                  <a:cubicBezTo>
                    <a:pt x="1707" y="7210"/>
                    <a:pt x="1694" y="7147"/>
                    <a:pt x="1694" y="7101"/>
                  </a:cubicBezTo>
                  <a:cubicBezTo>
                    <a:pt x="1691" y="6436"/>
                    <a:pt x="1693" y="5772"/>
                    <a:pt x="1693" y="5107"/>
                  </a:cubicBezTo>
                  <a:cubicBezTo>
                    <a:pt x="1693" y="4110"/>
                    <a:pt x="1693" y="3113"/>
                    <a:pt x="1693" y="2116"/>
                  </a:cubicBezTo>
                  <a:cubicBezTo>
                    <a:pt x="1693" y="1574"/>
                    <a:pt x="2022" y="1244"/>
                    <a:pt x="2559" y="1244"/>
                  </a:cubicBezTo>
                  <a:close/>
                  <a:moveTo>
                    <a:pt x="5771" y="8126"/>
                  </a:moveTo>
                  <a:cubicBezTo>
                    <a:pt x="5666" y="8126"/>
                    <a:pt x="5561" y="8128"/>
                    <a:pt x="5456" y="8134"/>
                  </a:cubicBezTo>
                  <a:cubicBezTo>
                    <a:pt x="5359" y="8138"/>
                    <a:pt x="5304" y="8217"/>
                    <a:pt x="5311" y="8314"/>
                  </a:cubicBezTo>
                  <a:cubicBezTo>
                    <a:pt x="5318" y="8409"/>
                    <a:pt x="5376" y="8472"/>
                    <a:pt x="5479" y="8475"/>
                  </a:cubicBezTo>
                  <a:cubicBezTo>
                    <a:pt x="5511" y="8475"/>
                    <a:pt x="5544" y="8476"/>
                    <a:pt x="5576" y="8476"/>
                  </a:cubicBezTo>
                  <a:cubicBezTo>
                    <a:pt x="5641" y="8476"/>
                    <a:pt x="5705" y="8475"/>
                    <a:pt x="5771" y="8475"/>
                  </a:cubicBezTo>
                  <a:lnTo>
                    <a:pt x="5771" y="8476"/>
                  </a:lnTo>
                  <a:lnTo>
                    <a:pt x="6063" y="8476"/>
                  </a:lnTo>
                  <a:cubicBezTo>
                    <a:pt x="6164" y="8467"/>
                    <a:pt x="6240" y="8400"/>
                    <a:pt x="6238" y="8309"/>
                  </a:cubicBezTo>
                  <a:cubicBezTo>
                    <a:pt x="6237" y="8211"/>
                    <a:pt x="6183" y="8137"/>
                    <a:pt x="6086" y="8133"/>
                  </a:cubicBezTo>
                  <a:cubicBezTo>
                    <a:pt x="5981" y="8128"/>
                    <a:pt x="5876" y="8126"/>
                    <a:pt x="5771" y="8126"/>
                  </a:cubicBezTo>
                  <a:close/>
                  <a:moveTo>
                    <a:pt x="1698" y="7673"/>
                  </a:moveTo>
                  <a:cubicBezTo>
                    <a:pt x="2114" y="7899"/>
                    <a:pt x="2324" y="8198"/>
                    <a:pt x="2270" y="8634"/>
                  </a:cubicBezTo>
                  <a:lnTo>
                    <a:pt x="1698" y="8634"/>
                  </a:lnTo>
                  <a:lnTo>
                    <a:pt x="1698" y="7673"/>
                  </a:lnTo>
                  <a:close/>
                  <a:moveTo>
                    <a:pt x="9845" y="7665"/>
                  </a:moveTo>
                  <a:lnTo>
                    <a:pt x="9845" y="8635"/>
                  </a:lnTo>
                  <a:lnTo>
                    <a:pt x="9285" y="8635"/>
                  </a:lnTo>
                  <a:cubicBezTo>
                    <a:pt x="9205" y="8269"/>
                    <a:pt x="9398" y="7936"/>
                    <a:pt x="9845" y="7665"/>
                  </a:cubicBezTo>
                  <a:close/>
                  <a:moveTo>
                    <a:pt x="9848" y="8999"/>
                  </a:moveTo>
                  <a:lnTo>
                    <a:pt x="9848" y="9419"/>
                  </a:lnTo>
                  <a:lnTo>
                    <a:pt x="9275" y="9419"/>
                  </a:lnTo>
                  <a:lnTo>
                    <a:pt x="9275" y="8999"/>
                  </a:lnTo>
                  <a:close/>
                  <a:moveTo>
                    <a:pt x="2273" y="9003"/>
                  </a:moveTo>
                  <a:lnTo>
                    <a:pt x="2273" y="9423"/>
                  </a:lnTo>
                  <a:lnTo>
                    <a:pt x="1700" y="9423"/>
                  </a:lnTo>
                  <a:lnTo>
                    <a:pt x="1700" y="9003"/>
                  </a:lnTo>
                  <a:close/>
                  <a:moveTo>
                    <a:pt x="3083" y="9429"/>
                  </a:moveTo>
                  <a:cubicBezTo>
                    <a:pt x="2986" y="9429"/>
                    <a:pt x="2912" y="9500"/>
                    <a:pt x="2909" y="9597"/>
                  </a:cubicBezTo>
                  <a:cubicBezTo>
                    <a:pt x="2906" y="9692"/>
                    <a:pt x="2978" y="9772"/>
                    <a:pt x="3072" y="9778"/>
                  </a:cubicBezTo>
                  <a:cubicBezTo>
                    <a:pt x="3075" y="9778"/>
                    <a:pt x="3079" y="9778"/>
                    <a:pt x="3083" y="9778"/>
                  </a:cubicBezTo>
                  <a:cubicBezTo>
                    <a:pt x="3173" y="9778"/>
                    <a:pt x="3255" y="9700"/>
                    <a:pt x="3258" y="9607"/>
                  </a:cubicBezTo>
                  <a:cubicBezTo>
                    <a:pt x="3263" y="9514"/>
                    <a:pt x="3188" y="9435"/>
                    <a:pt x="3094" y="9429"/>
                  </a:cubicBezTo>
                  <a:cubicBezTo>
                    <a:pt x="3091" y="9429"/>
                    <a:pt x="3087" y="9429"/>
                    <a:pt x="3083" y="9429"/>
                  </a:cubicBezTo>
                  <a:close/>
                  <a:moveTo>
                    <a:pt x="8465" y="9429"/>
                  </a:moveTo>
                  <a:cubicBezTo>
                    <a:pt x="8369" y="9429"/>
                    <a:pt x="8291" y="9504"/>
                    <a:pt x="8289" y="9600"/>
                  </a:cubicBezTo>
                  <a:cubicBezTo>
                    <a:pt x="8288" y="9694"/>
                    <a:pt x="8371" y="9779"/>
                    <a:pt x="8465" y="9779"/>
                  </a:cubicBezTo>
                  <a:cubicBezTo>
                    <a:pt x="8466" y="9779"/>
                    <a:pt x="8467" y="9779"/>
                    <a:pt x="8467" y="9779"/>
                  </a:cubicBezTo>
                  <a:cubicBezTo>
                    <a:pt x="8561" y="9776"/>
                    <a:pt x="8637" y="9700"/>
                    <a:pt x="8638" y="9604"/>
                  </a:cubicBezTo>
                  <a:cubicBezTo>
                    <a:pt x="8640" y="9507"/>
                    <a:pt x="8570" y="9432"/>
                    <a:pt x="8473" y="9429"/>
                  </a:cubicBezTo>
                  <a:cubicBezTo>
                    <a:pt x="8471" y="9429"/>
                    <a:pt x="8468" y="9429"/>
                    <a:pt x="8465" y="9429"/>
                  </a:cubicBezTo>
                  <a:close/>
                  <a:moveTo>
                    <a:pt x="4899" y="9376"/>
                  </a:moveTo>
                  <a:lnTo>
                    <a:pt x="4899" y="10083"/>
                  </a:lnTo>
                  <a:lnTo>
                    <a:pt x="4576" y="10083"/>
                  </a:lnTo>
                  <a:lnTo>
                    <a:pt x="4576" y="9376"/>
                  </a:lnTo>
                  <a:close/>
                  <a:moveTo>
                    <a:pt x="5590" y="9378"/>
                  </a:moveTo>
                  <a:lnTo>
                    <a:pt x="5590" y="10083"/>
                  </a:lnTo>
                  <a:lnTo>
                    <a:pt x="5267" y="10083"/>
                  </a:lnTo>
                  <a:lnTo>
                    <a:pt x="5267" y="9378"/>
                  </a:lnTo>
                  <a:close/>
                  <a:moveTo>
                    <a:pt x="6282" y="9375"/>
                  </a:moveTo>
                  <a:lnTo>
                    <a:pt x="6282" y="10083"/>
                  </a:lnTo>
                  <a:lnTo>
                    <a:pt x="5958" y="10083"/>
                  </a:lnTo>
                  <a:lnTo>
                    <a:pt x="5958" y="9375"/>
                  </a:lnTo>
                  <a:close/>
                  <a:moveTo>
                    <a:pt x="6970" y="9375"/>
                  </a:moveTo>
                  <a:lnTo>
                    <a:pt x="6970" y="10083"/>
                  </a:lnTo>
                  <a:lnTo>
                    <a:pt x="6650" y="10083"/>
                  </a:lnTo>
                  <a:lnTo>
                    <a:pt x="6650" y="9375"/>
                  </a:lnTo>
                  <a:close/>
                  <a:moveTo>
                    <a:pt x="4211" y="9415"/>
                  </a:moveTo>
                  <a:lnTo>
                    <a:pt x="4211" y="10084"/>
                  </a:lnTo>
                  <a:lnTo>
                    <a:pt x="3851" y="10084"/>
                  </a:lnTo>
                  <a:cubicBezTo>
                    <a:pt x="3955" y="9855"/>
                    <a:pt x="3943" y="9578"/>
                    <a:pt x="4211" y="9415"/>
                  </a:cubicBezTo>
                  <a:close/>
                  <a:moveTo>
                    <a:pt x="7341" y="9420"/>
                  </a:moveTo>
                  <a:cubicBezTo>
                    <a:pt x="7607" y="9573"/>
                    <a:pt x="7586" y="9856"/>
                    <a:pt x="7704" y="10087"/>
                  </a:cubicBezTo>
                  <a:lnTo>
                    <a:pt x="7341" y="10087"/>
                  </a:lnTo>
                  <a:lnTo>
                    <a:pt x="7341" y="9420"/>
                  </a:lnTo>
                  <a:close/>
                  <a:moveTo>
                    <a:pt x="5840" y="6913"/>
                  </a:moveTo>
                  <a:cubicBezTo>
                    <a:pt x="6316" y="6913"/>
                    <a:pt x="6792" y="6931"/>
                    <a:pt x="7268" y="6975"/>
                  </a:cubicBezTo>
                  <a:cubicBezTo>
                    <a:pt x="7603" y="7006"/>
                    <a:pt x="7936" y="7087"/>
                    <a:pt x="8267" y="7158"/>
                  </a:cubicBezTo>
                  <a:cubicBezTo>
                    <a:pt x="8365" y="7180"/>
                    <a:pt x="8455" y="7245"/>
                    <a:pt x="8570" y="7302"/>
                  </a:cubicBezTo>
                  <a:cubicBezTo>
                    <a:pt x="8426" y="7408"/>
                    <a:pt x="8289" y="7433"/>
                    <a:pt x="8146" y="7435"/>
                  </a:cubicBezTo>
                  <a:cubicBezTo>
                    <a:pt x="8054" y="7435"/>
                    <a:pt x="7963" y="7435"/>
                    <a:pt x="7872" y="7435"/>
                  </a:cubicBezTo>
                  <a:cubicBezTo>
                    <a:pt x="7781" y="7435"/>
                    <a:pt x="7690" y="7435"/>
                    <a:pt x="7599" y="7435"/>
                  </a:cubicBezTo>
                  <a:cubicBezTo>
                    <a:pt x="7418" y="7435"/>
                    <a:pt x="7236" y="7435"/>
                    <a:pt x="7054" y="7438"/>
                  </a:cubicBezTo>
                  <a:cubicBezTo>
                    <a:pt x="7000" y="7438"/>
                    <a:pt x="6926" y="7453"/>
                    <a:pt x="6896" y="7489"/>
                  </a:cubicBezTo>
                  <a:cubicBezTo>
                    <a:pt x="6862" y="7533"/>
                    <a:pt x="6838" y="7620"/>
                    <a:pt x="6859" y="7665"/>
                  </a:cubicBezTo>
                  <a:cubicBezTo>
                    <a:pt x="6882" y="7718"/>
                    <a:pt x="6959" y="7779"/>
                    <a:pt x="7013" y="7781"/>
                  </a:cubicBezTo>
                  <a:cubicBezTo>
                    <a:pt x="7222" y="7784"/>
                    <a:pt x="7431" y="7787"/>
                    <a:pt x="7640" y="7787"/>
                  </a:cubicBezTo>
                  <a:cubicBezTo>
                    <a:pt x="7849" y="7787"/>
                    <a:pt x="8058" y="7784"/>
                    <a:pt x="8267" y="7778"/>
                  </a:cubicBezTo>
                  <a:cubicBezTo>
                    <a:pt x="8503" y="7769"/>
                    <a:pt x="8711" y="7664"/>
                    <a:pt x="8905" y="7499"/>
                  </a:cubicBezTo>
                  <a:lnTo>
                    <a:pt x="8905" y="10090"/>
                  </a:lnTo>
                  <a:cubicBezTo>
                    <a:pt x="8826" y="10090"/>
                    <a:pt x="8747" y="10090"/>
                    <a:pt x="8666" y="10090"/>
                  </a:cubicBezTo>
                  <a:cubicBezTo>
                    <a:pt x="8586" y="10090"/>
                    <a:pt x="8504" y="10090"/>
                    <a:pt x="8423" y="10088"/>
                  </a:cubicBezTo>
                  <a:cubicBezTo>
                    <a:pt x="8358" y="10088"/>
                    <a:pt x="8283" y="10100"/>
                    <a:pt x="8216" y="10100"/>
                  </a:cubicBezTo>
                  <a:cubicBezTo>
                    <a:pt x="8164" y="10100"/>
                    <a:pt x="8117" y="10093"/>
                    <a:pt x="8083" y="10068"/>
                  </a:cubicBezTo>
                  <a:cubicBezTo>
                    <a:pt x="8005" y="10011"/>
                    <a:pt x="7995" y="9861"/>
                    <a:pt x="7956" y="9751"/>
                  </a:cubicBezTo>
                  <a:cubicBezTo>
                    <a:pt x="7933" y="9684"/>
                    <a:pt x="7913" y="9617"/>
                    <a:pt x="7889" y="9551"/>
                  </a:cubicBezTo>
                  <a:cubicBezTo>
                    <a:pt x="7769" y="9228"/>
                    <a:pt x="7493" y="9020"/>
                    <a:pt x="7148" y="9017"/>
                  </a:cubicBezTo>
                  <a:cubicBezTo>
                    <a:pt x="6691" y="9015"/>
                    <a:pt x="6234" y="9014"/>
                    <a:pt x="5777" y="9014"/>
                  </a:cubicBezTo>
                  <a:cubicBezTo>
                    <a:pt x="5319" y="9014"/>
                    <a:pt x="4862" y="9015"/>
                    <a:pt x="4405" y="9017"/>
                  </a:cubicBezTo>
                  <a:cubicBezTo>
                    <a:pt x="4054" y="9019"/>
                    <a:pt x="3775" y="9228"/>
                    <a:pt x="3657" y="9557"/>
                  </a:cubicBezTo>
                  <a:cubicBezTo>
                    <a:pt x="3604" y="9708"/>
                    <a:pt x="3559" y="9862"/>
                    <a:pt x="3502" y="10011"/>
                  </a:cubicBezTo>
                  <a:cubicBezTo>
                    <a:pt x="3489" y="10044"/>
                    <a:pt x="3442" y="10086"/>
                    <a:pt x="3411" y="10086"/>
                  </a:cubicBezTo>
                  <a:cubicBezTo>
                    <a:pt x="3270" y="10090"/>
                    <a:pt x="3129" y="10090"/>
                    <a:pt x="2986" y="10090"/>
                  </a:cubicBezTo>
                  <a:cubicBezTo>
                    <a:pt x="2872" y="10090"/>
                    <a:pt x="2757" y="10090"/>
                    <a:pt x="2640" y="10090"/>
                  </a:cubicBezTo>
                  <a:lnTo>
                    <a:pt x="2640" y="7494"/>
                  </a:lnTo>
                  <a:cubicBezTo>
                    <a:pt x="2924" y="7753"/>
                    <a:pt x="3252" y="7790"/>
                    <a:pt x="3595" y="7790"/>
                  </a:cubicBezTo>
                  <a:cubicBezTo>
                    <a:pt x="3610" y="7790"/>
                    <a:pt x="3624" y="7789"/>
                    <a:pt x="3639" y="7789"/>
                  </a:cubicBezTo>
                  <a:cubicBezTo>
                    <a:pt x="4015" y="7786"/>
                    <a:pt x="4392" y="7785"/>
                    <a:pt x="4769" y="7785"/>
                  </a:cubicBezTo>
                  <a:cubicBezTo>
                    <a:pt x="5221" y="7785"/>
                    <a:pt x="5673" y="7786"/>
                    <a:pt x="6126" y="7786"/>
                  </a:cubicBezTo>
                  <a:cubicBezTo>
                    <a:pt x="6147" y="7786"/>
                    <a:pt x="6167" y="7787"/>
                    <a:pt x="6188" y="7787"/>
                  </a:cubicBezTo>
                  <a:cubicBezTo>
                    <a:pt x="6199" y="7787"/>
                    <a:pt x="6209" y="7787"/>
                    <a:pt x="6220" y="7786"/>
                  </a:cubicBezTo>
                  <a:cubicBezTo>
                    <a:pt x="6345" y="7782"/>
                    <a:pt x="6425" y="7712"/>
                    <a:pt x="6425" y="7608"/>
                  </a:cubicBezTo>
                  <a:cubicBezTo>
                    <a:pt x="6423" y="7504"/>
                    <a:pt x="6345" y="7436"/>
                    <a:pt x="6217" y="7436"/>
                  </a:cubicBezTo>
                  <a:cubicBezTo>
                    <a:pt x="5619" y="7435"/>
                    <a:pt x="5020" y="7435"/>
                    <a:pt x="4422" y="7435"/>
                  </a:cubicBezTo>
                  <a:cubicBezTo>
                    <a:pt x="4195" y="7435"/>
                    <a:pt x="3969" y="7435"/>
                    <a:pt x="3742" y="7435"/>
                  </a:cubicBezTo>
                  <a:cubicBezTo>
                    <a:pt x="3629" y="7435"/>
                    <a:pt x="3516" y="7435"/>
                    <a:pt x="3402" y="7435"/>
                  </a:cubicBezTo>
                  <a:cubicBezTo>
                    <a:pt x="3260" y="7435"/>
                    <a:pt x="3126" y="7403"/>
                    <a:pt x="2968" y="7302"/>
                  </a:cubicBezTo>
                  <a:cubicBezTo>
                    <a:pt x="3113" y="7238"/>
                    <a:pt x="3227" y="7174"/>
                    <a:pt x="3348" y="7134"/>
                  </a:cubicBezTo>
                  <a:cubicBezTo>
                    <a:pt x="3741" y="7007"/>
                    <a:pt x="4151" y="6972"/>
                    <a:pt x="4562" y="6950"/>
                  </a:cubicBezTo>
                  <a:cubicBezTo>
                    <a:pt x="4988" y="6927"/>
                    <a:pt x="5414" y="6913"/>
                    <a:pt x="5840" y="6913"/>
                  </a:cubicBezTo>
                  <a:close/>
                  <a:moveTo>
                    <a:pt x="8909" y="10450"/>
                  </a:moveTo>
                  <a:lnTo>
                    <a:pt x="8909" y="10772"/>
                  </a:lnTo>
                  <a:lnTo>
                    <a:pt x="2634" y="10772"/>
                  </a:lnTo>
                  <a:lnTo>
                    <a:pt x="2634" y="10450"/>
                  </a:lnTo>
                  <a:close/>
                  <a:moveTo>
                    <a:pt x="9846" y="9781"/>
                  </a:moveTo>
                  <a:cubicBezTo>
                    <a:pt x="9845" y="10041"/>
                    <a:pt x="9855" y="10298"/>
                    <a:pt x="9842" y="10553"/>
                  </a:cubicBezTo>
                  <a:cubicBezTo>
                    <a:pt x="9835" y="10668"/>
                    <a:pt x="9745" y="10754"/>
                    <a:pt x="9626" y="10769"/>
                  </a:cubicBezTo>
                  <a:cubicBezTo>
                    <a:pt x="9582" y="10775"/>
                    <a:pt x="9537" y="10776"/>
                    <a:pt x="9493" y="10776"/>
                  </a:cubicBezTo>
                  <a:cubicBezTo>
                    <a:pt x="9421" y="10776"/>
                    <a:pt x="9348" y="10772"/>
                    <a:pt x="9274" y="10772"/>
                  </a:cubicBezTo>
                  <a:lnTo>
                    <a:pt x="9274" y="9786"/>
                  </a:lnTo>
                  <a:cubicBezTo>
                    <a:pt x="9298" y="9784"/>
                    <a:pt x="9316" y="9781"/>
                    <a:pt x="9335" y="9781"/>
                  </a:cubicBezTo>
                  <a:close/>
                  <a:moveTo>
                    <a:pt x="2273" y="9789"/>
                  </a:moveTo>
                  <a:lnTo>
                    <a:pt x="2273" y="10778"/>
                  </a:lnTo>
                  <a:cubicBezTo>
                    <a:pt x="2203" y="10778"/>
                    <a:pt x="2138" y="10781"/>
                    <a:pt x="2073" y="10781"/>
                  </a:cubicBezTo>
                  <a:cubicBezTo>
                    <a:pt x="2035" y="10781"/>
                    <a:pt x="1997" y="10780"/>
                    <a:pt x="1959" y="10776"/>
                  </a:cubicBezTo>
                  <a:cubicBezTo>
                    <a:pt x="1807" y="10762"/>
                    <a:pt x="1700" y="10652"/>
                    <a:pt x="1696" y="10499"/>
                  </a:cubicBezTo>
                  <a:cubicBezTo>
                    <a:pt x="1688" y="10265"/>
                    <a:pt x="1694" y="10033"/>
                    <a:pt x="1694" y="9789"/>
                  </a:cubicBezTo>
                  <a:close/>
                  <a:moveTo>
                    <a:pt x="9671" y="11140"/>
                  </a:moveTo>
                  <a:cubicBezTo>
                    <a:pt x="9690" y="11312"/>
                    <a:pt x="9692" y="11480"/>
                    <a:pt x="9529" y="11597"/>
                  </a:cubicBezTo>
                  <a:cubicBezTo>
                    <a:pt x="9469" y="11640"/>
                    <a:pt x="9400" y="11661"/>
                    <a:pt x="9330" y="11661"/>
                  </a:cubicBezTo>
                  <a:cubicBezTo>
                    <a:pt x="9266" y="11661"/>
                    <a:pt x="9202" y="11643"/>
                    <a:pt x="9144" y="11607"/>
                  </a:cubicBezTo>
                  <a:cubicBezTo>
                    <a:pt x="9006" y="11519"/>
                    <a:pt x="8959" y="11378"/>
                    <a:pt x="8996" y="11140"/>
                  </a:cubicBezTo>
                  <a:close/>
                  <a:moveTo>
                    <a:pt x="2556" y="11138"/>
                  </a:moveTo>
                  <a:cubicBezTo>
                    <a:pt x="2579" y="11319"/>
                    <a:pt x="2577" y="11482"/>
                    <a:pt x="2416" y="11597"/>
                  </a:cubicBezTo>
                  <a:cubicBezTo>
                    <a:pt x="2356" y="11640"/>
                    <a:pt x="2287" y="11662"/>
                    <a:pt x="2217" y="11662"/>
                  </a:cubicBezTo>
                  <a:cubicBezTo>
                    <a:pt x="2154" y="11662"/>
                    <a:pt x="2090" y="11644"/>
                    <a:pt x="2033" y="11607"/>
                  </a:cubicBezTo>
                  <a:cubicBezTo>
                    <a:pt x="1858" y="11493"/>
                    <a:pt x="1857" y="11321"/>
                    <a:pt x="1875" y="11138"/>
                  </a:cubicBezTo>
                  <a:close/>
                  <a:moveTo>
                    <a:pt x="9365" y="0"/>
                  </a:moveTo>
                  <a:cubicBezTo>
                    <a:pt x="9343" y="8"/>
                    <a:pt x="9322" y="19"/>
                    <a:pt x="9301" y="23"/>
                  </a:cubicBezTo>
                  <a:cubicBezTo>
                    <a:pt x="8815" y="113"/>
                    <a:pt x="8443" y="368"/>
                    <a:pt x="8193" y="794"/>
                  </a:cubicBezTo>
                  <a:cubicBezTo>
                    <a:pt x="8146" y="874"/>
                    <a:pt x="8096" y="894"/>
                    <a:pt x="8009" y="894"/>
                  </a:cubicBezTo>
                  <a:cubicBezTo>
                    <a:pt x="6194" y="892"/>
                    <a:pt x="4379" y="892"/>
                    <a:pt x="2566" y="892"/>
                  </a:cubicBezTo>
                  <a:cubicBezTo>
                    <a:pt x="1827" y="892"/>
                    <a:pt x="1342" y="1379"/>
                    <a:pt x="1341" y="2120"/>
                  </a:cubicBezTo>
                  <a:cubicBezTo>
                    <a:pt x="1341" y="2637"/>
                    <a:pt x="1341" y="3153"/>
                    <a:pt x="1341" y="3668"/>
                  </a:cubicBezTo>
                  <a:lnTo>
                    <a:pt x="1341" y="3792"/>
                  </a:lnTo>
                  <a:cubicBezTo>
                    <a:pt x="1023" y="3812"/>
                    <a:pt x="828" y="3955"/>
                    <a:pt x="768" y="4262"/>
                  </a:cubicBezTo>
                  <a:cubicBezTo>
                    <a:pt x="764" y="4284"/>
                    <a:pt x="714" y="4311"/>
                    <a:pt x="684" y="4312"/>
                  </a:cubicBezTo>
                  <a:cubicBezTo>
                    <a:pt x="629" y="4315"/>
                    <a:pt x="573" y="4315"/>
                    <a:pt x="517" y="4315"/>
                  </a:cubicBezTo>
                  <a:cubicBezTo>
                    <a:pt x="464" y="4315"/>
                    <a:pt x="412" y="4315"/>
                    <a:pt x="359" y="4315"/>
                  </a:cubicBezTo>
                  <a:cubicBezTo>
                    <a:pt x="338" y="4315"/>
                    <a:pt x="318" y="4315"/>
                    <a:pt x="297" y="4315"/>
                  </a:cubicBezTo>
                  <a:cubicBezTo>
                    <a:pt x="117" y="4319"/>
                    <a:pt x="9" y="4419"/>
                    <a:pt x="8" y="4597"/>
                  </a:cubicBezTo>
                  <a:cubicBezTo>
                    <a:pt x="3" y="5000"/>
                    <a:pt x="0" y="5403"/>
                    <a:pt x="9" y="5805"/>
                  </a:cubicBezTo>
                  <a:cubicBezTo>
                    <a:pt x="16" y="6175"/>
                    <a:pt x="274" y="6465"/>
                    <a:pt x="639" y="6532"/>
                  </a:cubicBezTo>
                  <a:cubicBezTo>
                    <a:pt x="676" y="6538"/>
                    <a:pt x="713" y="6542"/>
                    <a:pt x="747" y="6542"/>
                  </a:cubicBezTo>
                  <a:cubicBezTo>
                    <a:pt x="973" y="6542"/>
                    <a:pt x="1116" y="6394"/>
                    <a:pt x="1117" y="6141"/>
                  </a:cubicBezTo>
                  <a:cubicBezTo>
                    <a:pt x="1120" y="5798"/>
                    <a:pt x="1119" y="5453"/>
                    <a:pt x="1119" y="5110"/>
                  </a:cubicBezTo>
                  <a:cubicBezTo>
                    <a:pt x="1119" y="4855"/>
                    <a:pt x="1116" y="4601"/>
                    <a:pt x="1120" y="4346"/>
                  </a:cubicBezTo>
                  <a:cubicBezTo>
                    <a:pt x="1123" y="4222"/>
                    <a:pt x="1177" y="4163"/>
                    <a:pt x="1286" y="4163"/>
                  </a:cubicBezTo>
                  <a:cubicBezTo>
                    <a:pt x="1303" y="4163"/>
                    <a:pt x="1321" y="4164"/>
                    <a:pt x="1341" y="4167"/>
                  </a:cubicBezTo>
                  <a:lnTo>
                    <a:pt x="1341" y="4307"/>
                  </a:lnTo>
                  <a:cubicBezTo>
                    <a:pt x="1341" y="6344"/>
                    <a:pt x="1341" y="8380"/>
                    <a:pt x="1345" y="10417"/>
                  </a:cubicBezTo>
                  <a:cubicBezTo>
                    <a:pt x="1345" y="10540"/>
                    <a:pt x="1358" y="10681"/>
                    <a:pt x="1419" y="10778"/>
                  </a:cubicBezTo>
                  <a:cubicBezTo>
                    <a:pt x="1513" y="10926"/>
                    <a:pt x="1523" y="11073"/>
                    <a:pt x="1518" y="11234"/>
                  </a:cubicBezTo>
                  <a:cubicBezTo>
                    <a:pt x="1516" y="11281"/>
                    <a:pt x="1519" y="11328"/>
                    <a:pt x="1522" y="11373"/>
                  </a:cubicBezTo>
                  <a:cubicBezTo>
                    <a:pt x="1553" y="11736"/>
                    <a:pt x="1856" y="12013"/>
                    <a:pt x="2220" y="12013"/>
                  </a:cubicBezTo>
                  <a:cubicBezTo>
                    <a:pt x="2225" y="12013"/>
                    <a:pt x="2229" y="12013"/>
                    <a:pt x="2234" y="12013"/>
                  </a:cubicBezTo>
                  <a:cubicBezTo>
                    <a:pt x="2597" y="12006"/>
                    <a:pt x="2898" y="11717"/>
                    <a:pt x="2915" y="11353"/>
                  </a:cubicBezTo>
                  <a:cubicBezTo>
                    <a:pt x="2919" y="11285"/>
                    <a:pt x="2916" y="11215"/>
                    <a:pt x="2916" y="11144"/>
                  </a:cubicBezTo>
                  <a:lnTo>
                    <a:pt x="8633" y="11144"/>
                  </a:lnTo>
                  <a:cubicBezTo>
                    <a:pt x="8633" y="11214"/>
                    <a:pt x="8631" y="11275"/>
                    <a:pt x="8633" y="11338"/>
                  </a:cubicBezTo>
                  <a:cubicBezTo>
                    <a:pt x="8647" y="11708"/>
                    <a:pt x="8945" y="12004"/>
                    <a:pt x="9311" y="12013"/>
                  </a:cubicBezTo>
                  <a:cubicBezTo>
                    <a:pt x="9317" y="12013"/>
                    <a:pt x="9324" y="12013"/>
                    <a:pt x="9330" y="12013"/>
                  </a:cubicBezTo>
                  <a:cubicBezTo>
                    <a:pt x="9696" y="12013"/>
                    <a:pt x="9999" y="11734"/>
                    <a:pt x="10027" y="11366"/>
                  </a:cubicBezTo>
                  <a:cubicBezTo>
                    <a:pt x="10034" y="11249"/>
                    <a:pt x="10027" y="11133"/>
                    <a:pt x="10033" y="11014"/>
                  </a:cubicBezTo>
                  <a:cubicBezTo>
                    <a:pt x="10036" y="10974"/>
                    <a:pt x="10046" y="10927"/>
                    <a:pt x="10069" y="10896"/>
                  </a:cubicBezTo>
                  <a:cubicBezTo>
                    <a:pt x="10171" y="10754"/>
                    <a:pt x="10210" y="10597"/>
                    <a:pt x="10208" y="10423"/>
                  </a:cubicBezTo>
                  <a:cubicBezTo>
                    <a:pt x="10207" y="8757"/>
                    <a:pt x="10208" y="7091"/>
                    <a:pt x="10208" y="5425"/>
                  </a:cubicBezTo>
                  <a:cubicBezTo>
                    <a:pt x="10208" y="5382"/>
                    <a:pt x="10217" y="5329"/>
                    <a:pt x="10197" y="5299"/>
                  </a:cubicBezTo>
                  <a:cubicBezTo>
                    <a:pt x="10163" y="5248"/>
                    <a:pt x="10113" y="5187"/>
                    <a:pt x="10060" y="5174"/>
                  </a:cubicBezTo>
                  <a:cubicBezTo>
                    <a:pt x="10054" y="5173"/>
                    <a:pt x="10047" y="5172"/>
                    <a:pt x="10039" y="5172"/>
                  </a:cubicBezTo>
                  <a:cubicBezTo>
                    <a:pt x="9992" y="5172"/>
                    <a:pt x="9930" y="5202"/>
                    <a:pt x="9899" y="5235"/>
                  </a:cubicBezTo>
                  <a:cubicBezTo>
                    <a:pt x="9865" y="5272"/>
                    <a:pt x="9858" y="5342"/>
                    <a:pt x="9858" y="5399"/>
                  </a:cubicBezTo>
                  <a:cubicBezTo>
                    <a:pt x="9855" y="5969"/>
                    <a:pt x="9856" y="6540"/>
                    <a:pt x="9855" y="7111"/>
                  </a:cubicBezTo>
                  <a:cubicBezTo>
                    <a:pt x="9853" y="7153"/>
                    <a:pt x="9842" y="7211"/>
                    <a:pt x="9814" y="7234"/>
                  </a:cubicBezTo>
                  <a:cubicBezTo>
                    <a:pt x="9641" y="7372"/>
                    <a:pt x="9463" y="7503"/>
                    <a:pt x="9277" y="7643"/>
                  </a:cubicBezTo>
                  <a:lnTo>
                    <a:pt x="9277" y="3190"/>
                  </a:lnTo>
                  <a:lnTo>
                    <a:pt x="9856" y="3190"/>
                  </a:lnTo>
                  <a:lnTo>
                    <a:pt x="9856" y="3318"/>
                  </a:lnTo>
                  <a:cubicBezTo>
                    <a:pt x="9856" y="3720"/>
                    <a:pt x="9855" y="4123"/>
                    <a:pt x="9856" y="4526"/>
                  </a:cubicBezTo>
                  <a:cubicBezTo>
                    <a:pt x="9856" y="4668"/>
                    <a:pt x="9915" y="4744"/>
                    <a:pt x="10026" y="4747"/>
                  </a:cubicBezTo>
                  <a:cubicBezTo>
                    <a:pt x="10028" y="4747"/>
                    <a:pt x="10030" y="4747"/>
                    <a:pt x="10032" y="4747"/>
                  </a:cubicBezTo>
                  <a:cubicBezTo>
                    <a:pt x="10143" y="4747"/>
                    <a:pt x="10207" y="4667"/>
                    <a:pt x="10208" y="4525"/>
                  </a:cubicBezTo>
                  <a:cubicBezTo>
                    <a:pt x="10208" y="4402"/>
                    <a:pt x="10208" y="4278"/>
                    <a:pt x="10208" y="4156"/>
                  </a:cubicBezTo>
                  <a:cubicBezTo>
                    <a:pt x="10381" y="4160"/>
                    <a:pt x="10430" y="4214"/>
                    <a:pt x="10430" y="4386"/>
                  </a:cubicBezTo>
                  <a:cubicBezTo>
                    <a:pt x="10432" y="4973"/>
                    <a:pt x="10429" y="5560"/>
                    <a:pt x="10432" y="6146"/>
                  </a:cubicBezTo>
                  <a:cubicBezTo>
                    <a:pt x="10433" y="6393"/>
                    <a:pt x="10579" y="6542"/>
                    <a:pt x="10803" y="6542"/>
                  </a:cubicBezTo>
                  <a:cubicBezTo>
                    <a:pt x="10835" y="6542"/>
                    <a:pt x="10868" y="6539"/>
                    <a:pt x="10903" y="6533"/>
                  </a:cubicBezTo>
                  <a:cubicBezTo>
                    <a:pt x="11262" y="6469"/>
                    <a:pt x="11523" y="6198"/>
                    <a:pt x="11537" y="5836"/>
                  </a:cubicBezTo>
                  <a:cubicBezTo>
                    <a:pt x="11553" y="5418"/>
                    <a:pt x="11546" y="4999"/>
                    <a:pt x="11540" y="4581"/>
                  </a:cubicBezTo>
                  <a:cubicBezTo>
                    <a:pt x="11539" y="4416"/>
                    <a:pt x="11427" y="4319"/>
                    <a:pt x="11259" y="4315"/>
                  </a:cubicBezTo>
                  <a:cubicBezTo>
                    <a:pt x="11205" y="4314"/>
                    <a:pt x="11150" y="4311"/>
                    <a:pt x="11095" y="4311"/>
                  </a:cubicBezTo>
                  <a:cubicBezTo>
                    <a:pt x="11052" y="4311"/>
                    <a:pt x="11009" y="4313"/>
                    <a:pt x="10966" y="4317"/>
                  </a:cubicBezTo>
                  <a:cubicBezTo>
                    <a:pt x="10950" y="4318"/>
                    <a:pt x="10936" y="4318"/>
                    <a:pt x="10922" y="4318"/>
                  </a:cubicBezTo>
                  <a:cubicBezTo>
                    <a:pt x="10833" y="4318"/>
                    <a:pt x="10782" y="4289"/>
                    <a:pt x="10751" y="4168"/>
                  </a:cubicBezTo>
                  <a:cubicBezTo>
                    <a:pt x="10684" y="3911"/>
                    <a:pt x="10479" y="3804"/>
                    <a:pt x="10207" y="3794"/>
                  </a:cubicBezTo>
                  <a:cubicBezTo>
                    <a:pt x="10207" y="3596"/>
                    <a:pt x="10214" y="3401"/>
                    <a:pt x="10205" y="3207"/>
                  </a:cubicBezTo>
                  <a:cubicBezTo>
                    <a:pt x="10201" y="3107"/>
                    <a:pt x="10231" y="3057"/>
                    <a:pt x="10321" y="3010"/>
                  </a:cubicBezTo>
                  <a:cubicBezTo>
                    <a:pt x="10892" y="2713"/>
                    <a:pt x="11231" y="2080"/>
                    <a:pt x="11165" y="1455"/>
                  </a:cubicBezTo>
                  <a:cubicBezTo>
                    <a:pt x="11093" y="780"/>
                    <a:pt x="10631" y="228"/>
                    <a:pt x="9989" y="56"/>
                  </a:cubicBezTo>
                  <a:cubicBezTo>
                    <a:pt x="9913" y="36"/>
                    <a:pt x="9838" y="19"/>
                    <a:pt x="9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 name="Google Shape;587;p47"/>
            <p:cNvCxnSpPr/>
            <p:nvPr/>
          </p:nvCxnSpPr>
          <p:spPr>
            <a:xfrm>
              <a:off x="1804767" y="2365571"/>
              <a:ext cx="438600" cy="0"/>
            </a:xfrm>
            <a:prstGeom prst="straightConnector1">
              <a:avLst/>
            </a:prstGeom>
            <a:noFill/>
            <a:ln w="28575" cap="flat" cmpd="sng">
              <a:solidFill>
                <a:schemeClr val="dk2"/>
              </a:solidFill>
              <a:prstDash val="solid"/>
              <a:round/>
              <a:headEnd type="none" w="med" len="med"/>
              <a:tailEnd type="none" w="med" len="med"/>
            </a:ln>
          </p:spPr>
        </p:cxnSp>
      </p:grpSp>
      <p:sp>
        <p:nvSpPr>
          <p:cNvPr id="588" name="Google Shape;588;p47"/>
          <p:cNvSpPr/>
          <p:nvPr/>
        </p:nvSpPr>
        <p:spPr>
          <a:xfrm flipH="1">
            <a:off x="3242291" y="1548075"/>
            <a:ext cx="1184099" cy="28060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659;p49">
            <a:extLst>
              <a:ext uri="{FF2B5EF4-FFF2-40B4-BE49-F238E27FC236}">
                <a16:creationId xmlns:a16="http://schemas.microsoft.com/office/drawing/2014/main" id="{3C9E2D38-F8A4-4FC8-259E-5BC1BD57CF6E}"/>
              </a:ext>
            </a:extLst>
          </p:cNvPr>
          <p:cNvGrpSpPr/>
          <p:nvPr/>
        </p:nvGrpSpPr>
        <p:grpSpPr>
          <a:xfrm>
            <a:off x="6539393" y="2313240"/>
            <a:ext cx="452938" cy="465188"/>
            <a:chOff x="3303698" y="2820628"/>
            <a:chExt cx="452938" cy="465188"/>
          </a:xfrm>
        </p:grpSpPr>
        <p:sp>
          <p:nvSpPr>
            <p:cNvPr id="3" name="Google Shape;660;p49">
              <a:extLst>
                <a:ext uri="{FF2B5EF4-FFF2-40B4-BE49-F238E27FC236}">
                  <a16:creationId xmlns:a16="http://schemas.microsoft.com/office/drawing/2014/main" id="{708C441E-DDEC-EA55-D487-9B5BED6F80FD}"/>
                </a:ext>
              </a:extLst>
            </p:cNvPr>
            <p:cNvSpPr/>
            <p:nvPr/>
          </p:nvSpPr>
          <p:spPr>
            <a:xfrm>
              <a:off x="3303698" y="2820628"/>
              <a:ext cx="452938" cy="379787"/>
            </a:xfrm>
            <a:custGeom>
              <a:avLst/>
              <a:gdLst/>
              <a:ahLst/>
              <a:cxnLst/>
              <a:rect l="l" t="t" r="r" b="b"/>
              <a:pathLst>
                <a:path w="14848" h="12450" extrusionOk="0">
                  <a:moveTo>
                    <a:pt x="5112" y="1173"/>
                  </a:moveTo>
                  <a:cubicBezTo>
                    <a:pt x="5069" y="1173"/>
                    <a:pt x="5026" y="1189"/>
                    <a:pt x="4986" y="1223"/>
                  </a:cubicBezTo>
                  <a:cubicBezTo>
                    <a:pt x="4781" y="1397"/>
                    <a:pt x="4577" y="1575"/>
                    <a:pt x="4385" y="1765"/>
                  </a:cubicBezTo>
                  <a:cubicBezTo>
                    <a:pt x="4265" y="1881"/>
                    <a:pt x="4316" y="2049"/>
                    <a:pt x="4476" y="2112"/>
                  </a:cubicBezTo>
                  <a:cubicBezTo>
                    <a:pt x="4523" y="2131"/>
                    <a:pt x="4571" y="2146"/>
                    <a:pt x="4620" y="2162"/>
                  </a:cubicBezTo>
                  <a:cubicBezTo>
                    <a:pt x="4615" y="2176"/>
                    <a:pt x="4615" y="2183"/>
                    <a:pt x="4612" y="2185"/>
                  </a:cubicBezTo>
                  <a:cubicBezTo>
                    <a:pt x="4546" y="2247"/>
                    <a:pt x="4479" y="2310"/>
                    <a:pt x="4412" y="2373"/>
                  </a:cubicBezTo>
                  <a:cubicBezTo>
                    <a:pt x="4296" y="2482"/>
                    <a:pt x="4276" y="2606"/>
                    <a:pt x="4359" y="2703"/>
                  </a:cubicBezTo>
                  <a:cubicBezTo>
                    <a:pt x="4401" y="2753"/>
                    <a:pt x="4454" y="2778"/>
                    <a:pt x="4512" y="2778"/>
                  </a:cubicBezTo>
                  <a:cubicBezTo>
                    <a:pt x="4573" y="2778"/>
                    <a:pt x="4639" y="2750"/>
                    <a:pt x="4702" y="2695"/>
                  </a:cubicBezTo>
                  <a:cubicBezTo>
                    <a:pt x="4843" y="2571"/>
                    <a:pt x="4983" y="2444"/>
                    <a:pt x="5124" y="2320"/>
                  </a:cubicBezTo>
                  <a:cubicBezTo>
                    <a:pt x="5410" y="2065"/>
                    <a:pt x="5386" y="1927"/>
                    <a:pt x="5030" y="1804"/>
                  </a:cubicBezTo>
                  <a:cubicBezTo>
                    <a:pt x="5027" y="1803"/>
                    <a:pt x="5026" y="1796"/>
                    <a:pt x="5017" y="1776"/>
                  </a:cubicBezTo>
                  <a:cubicBezTo>
                    <a:pt x="5054" y="1742"/>
                    <a:pt x="5094" y="1705"/>
                    <a:pt x="5135" y="1668"/>
                  </a:cubicBezTo>
                  <a:cubicBezTo>
                    <a:pt x="5178" y="1628"/>
                    <a:pt x="5225" y="1592"/>
                    <a:pt x="5263" y="1549"/>
                  </a:cubicBezTo>
                  <a:cubicBezTo>
                    <a:pt x="5350" y="1454"/>
                    <a:pt x="5355" y="1336"/>
                    <a:pt x="5272" y="1250"/>
                  </a:cubicBezTo>
                  <a:cubicBezTo>
                    <a:pt x="5224" y="1200"/>
                    <a:pt x="5168" y="1173"/>
                    <a:pt x="5112" y="1173"/>
                  </a:cubicBezTo>
                  <a:close/>
                  <a:moveTo>
                    <a:pt x="4810" y="437"/>
                  </a:moveTo>
                  <a:cubicBezTo>
                    <a:pt x="4816" y="437"/>
                    <a:pt x="4822" y="437"/>
                    <a:pt x="4828" y="437"/>
                  </a:cubicBezTo>
                  <a:cubicBezTo>
                    <a:pt x="5681" y="447"/>
                    <a:pt x="6360" y="1135"/>
                    <a:pt x="6356" y="1985"/>
                  </a:cubicBezTo>
                  <a:cubicBezTo>
                    <a:pt x="6353" y="2833"/>
                    <a:pt x="5661" y="3522"/>
                    <a:pt x="4817" y="3522"/>
                  </a:cubicBezTo>
                  <a:cubicBezTo>
                    <a:pt x="4816" y="3522"/>
                    <a:pt x="4816" y="3522"/>
                    <a:pt x="4815" y="3522"/>
                  </a:cubicBezTo>
                  <a:cubicBezTo>
                    <a:pt x="3964" y="3519"/>
                    <a:pt x="3271" y="2817"/>
                    <a:pt x="3278" y="1965"/>
                  </a:cubicBezTo>
                  <a:cubicBezTo>
                    <a:pt x="3283" y="1127"/>
                    <a:pt x="3977" y="437"/>
                    <a:pt x="4810" y="437"/>
                  </a:cubicBezTo>
                  <a:close/>
                  <a:moveTo>
                    <a:pt x="3033" y="3695"/>
                  </a:moveTo>
                  <a:cubicBezTo>
                    <a:pt x="2909" y="3695"/>
                    <a:pt x="2823" y="3779"/>
                    <a:pt x="2815" y="3915"/>
                  </a:cubicBezTo>
                  <a:cubicBezTo>
                    <a:pt x="2812" y="3954"/>
                    <a:pt x="2813" y="3992"/>
                    <a:pt x="2813" y="4031"/>
                  </a:cubicBezTo>
                  <a:cubicBezTo>
                    <a:pt x="2813" y="4256"/>
                    <a:pt x="2883" y="4366"/>
                    <a:pt x="3029" y="4366"/>
                  </a:cubicBezTo>
                  <a:cubicBezTo>
                    <a:pt x="3031" y="4366"/>
                    <a:pt x="3034" y="4366"/>
                    <a:pt x="3037" y="4366"/>
                  </a:cubicBezTo>
                  <a:cubicBezTo>
                    <a:pt x="3182" y="4361"/>
                    <a:pt x="3248" y="4257"/>
                    <a:pt x="3248" y="4034"/>
                  </a:cubicBezTo>
                  <a:cubicBezTo>
                    <a:pt x="3248" y="3995"/>
                    <a:pt x="3249" y="3957"/>
                    <a:pt x="3248" y="3918"/>
                  </a:cubicBezTo>
                  <a:cubicBezTo>
                    <a:pt x="3239" y="3780"/>
                    <a:pt x="3157" y="3696"/>
                    <a:pt x="3033" y="3695"/>
                  </a:cubicBezTo>
                  <a:close/>
                  <a:moveTo>
                    <a:pt x="2417" y="3696"/>
                  </a:moveTo>
                  <a:cubicBezTo>
                    <a:pt x="2412" y="3696"/>
                    <a:pt x="2407" y="3696"/>
                    <a:pt x="2402" y="3696"/>
                  </a:cubicBezTo>
                  <a:cubicBezTo>
                    <a:pt x="2282" y="3702"/>
                    <a:pt x="2207" y="3783"/>
                    <a:pt x="2201" y="3915"/>
                  </a:cubicBezTo>
                  <a:cubicBezTo>
                    <a:pt x="2198" y="3988"/>
                    <a:pt x="2198" y="4061"/>
                    <a:pt x="2201" y="4133"/>
                  </a:cubicBezTo>
                  <a:cubicBezTo>
                    <a:pt x="2205" y="4269"/>
                    <a:pt x="2288" y="4360"/>
                    <a:pt x="2407" y="4366"/>
                  </a:cubicBezTo>
                  <a:cubicBezTo>
                    <a:pt x="2410" y="4366"/>
                    <a:pt x="2413" y="4366"/>
                    <a:pt x="2415" y="4366"/>
                  </a:cubicBezTo>
                  <a:cubicBezTo>
                    <a:pt x="2529" y="4366"/>
                    <a:pt x="2619" y="4278"/>
                    <a:pt x="2632" y="4149"/>
                  </a:cubicBezTo>
                  <a:cubicBezTo>
                    <a:pt x="2637" y="4111"/>
                    <a:pt x="2632" y="4071"/>
                    <a:pt x="2632" y="4034"/>
                  </a:cubicBezTo>
                  <a:cubicBezTo>
                    <a:pt x="2632" y="3990"/>
                    <a:pt x="2637" y="3945"/>
                    <a:pt x="2632" y="3903"/>
                  </a:cubicBezTo>
                  <a:cubicBezTo>
                    <a:pt x="2617" y="3774"/>
                    <a:pt x="2533" y="3696"/>
                    <a:pt x="2417" y="3696"/>
                  </a:cubicBezTo>
                  <a:close/>
                  <a:moveTo>
                    <a:pt x="8997" y="4690"/>
                  </a:moveTo>
                  <a:cubicBezTo>
                    <a:pt x="9113" y="4690"/>
                    <a:pt x="9231" y="4693"/>
                    <a:pt x="9354" y="4693"/>
                  </a:cubicBezTo>
                  <a:lnTo>
                    <a:pt x="9354" y="5082"/>
                  </a:lnTo>
                  <a:lnTo>
                    <a:pt x="8370" y="5082"/>
                  </a:lnTo>
                  <a:cubicBezTo>
                    <a:pt x="8404" y="4866"/>
                    <a:pt x="8555" y="4707"/>
                    <a:pt x="8766" y="4696"/>
                  </a:cubicBezTo>
                  <a:cubicBezTo>
                    <a:pt x="8843" y="4691"/>
                    <a:pt x="8919" y="4690"/>
                    <a:pt x="8997" y="4690"/>
                  </a:cubicBezTo>
                  <a:close/>
                  <a:moveTo>
                    <a:pt x="2054" y="3296"/>
                  </a:moveTo>
                  <a:cubicBezTo>
                    <a:pt x="2056" y="3296"/>
                    <a:pt x="2058" y="3296"/>
                    <a:pt x="2060" y="3296"/>
                  </a:cubicBezTo>
                  <a:cubicBezTo>
                    <a:pt x="2219" y="3299"/>
                    <a:pt x="2379" y="3299"/>
                    <a:pt x="2539" y="3299"/>
                  </a:cubicBezTo>
                  <a:cubicBezTo>
                    <a:pt x="2631" y="3299"/>
                    <a:pt x="2723" y="3299"/>
                    <a:pt x="2815" y="3299"/>
                  </a:cubicBezTo>
                  <a:cubicBezTo>
                    <a:pt x="2954" y="3299"/>
                    <a:pt x="3093" y="3299"/>
                    <a:pt x="3232" y="3302"/>
                  </a:cubicBezTo>
                  <a:cubicBezTo>
                    <a:pt x="3296" y="3303"/>
                    <a:pt x="3365" y="3340"/>
                    <a:pt x="3422" y="3376"/>
                  </a:cubicBezTo>
                  <a:cubicBezTo>
                    <a:pt x="3644" y="3518"/>
                    <a:pt x="3863" y="3665"/>
                    <a:pt x="4080" y="3813"/>
                  </a:cubicBezTo>
                  <a:cubicBezTo>
                    <a:pt x="4118" y="3839"/>
                    <a:pt x="4169" y="3883"/>
                    <a:pt x="4169" y="3918"/>
                  </a:cubicBezTo>
                  <a:cubicBezTo>
                    <a:pt x="4175" y="4418"/>
                    <a:pt x="4174" y="4921"/>
                    <a:pt x="4174" y="5438"/>
                  </a:cubicBezTo>
                  <a:lnTo>
                    <a:pt x="1897" y="5438"/>
                  </a:lnTo>
                  <a:cubicBezTo>
                    <a:pt x="1895" y="5395"/>
                    <a:pt x="1889" y="5353"/>
                    <a:pt x="1889" y="5311"/>
                  </a:cubicBezTo>
                  <a:cubicBezTo>
                    <a:pt x="1887" y="4699"/>
                    <a:pt x="1892" y="4085"/>
                    <a:pt x="1886" y="3471"/>
                  </a:cubicBezTo>
                  <a:cubicBezTo>
                    <a:pt x="1885" y="3341"/>
                    <a:pt x="1923" y="3296"/>
                    <a:pt x="2054" y="3296"/>
                  </a:cubicBezTo>
                  <a:close/>
                  <a:moveTo>
                    <a:pt x="4174" y="5885"/>
                  </a:moveTo>
                  <a:cubicBezTo>
                    <a:pt x="4174" y="6055"/>
                    <a:pt x="4179" y="6219"/>
                    <a:pt x="4168" y="6381"/>
                  </a:cubicBezTo>
                  <a:cubicBezTo>
                    <a:pt x="4165" y="6415"/>
                    <a:pt x="4097" y="6474"/>
                    <a:pt x="4058" y="6474"/>
                  </a:cubicBezTo>
                  <a:cubicBezTo>
                    <a:pt x="3697" y="6477"/>
                    <a:pt x="3335" y="6479"/>
                    <a:pt x="2974" y="6479"/>
                  </a:cubicBezTo>
                  <a:cubicBezTo>
                    <a:pt x="2650" y="6479"/>
                    <a:pt x="2326" y="6477"/>
                    <a:pt x="2001" y="6474"/>
                  </a:cubicBezTo>
                  <a:cubicBezTo>
                    <a:pt x="1964" y="6474"/>
                    <a:pt x="1897" y="6405"/>
                    <a:pt x="1893" y="6364"/>
                  </a:cubicBezTo>
                  <a:cubicBezTo>
                    <a:pt x="1880" y="6212"/>
                    <a:pt x="1889" y="6056"/>
                    <a:pt x="1889" y="5885"/>
                  </a:cubicBezTo>
                  <a:close/>
                  <a:moveTo>
                    <a:pt x="9599" y="6323"/>
                  </a:moveTo>
                  <a:lnTo>
                    <a:pt x="9599" y="6323"/>
                  </a:lnTo>
                  <a:cubicBezTo>
                    <a:pt x="10444" y="6585"/>
                    <a:pt x="11280" y="6844"/>
                    <a:pt x="12124" y="7105"/>
                  </a:cubicBezTo>
                  <a:cubicBezTo>
                    <a:pt x="11920" y="7272"/>
                    <a:pt x="11702" y="7379"/>
                    <a:pt x="11442" y="7379"/>
                  </a:cubicBezTo>
                  <a:cubicBezTo>
                    <a:pt x="11398" y="7379"/>
                    <a:pt x="11353" y="7376"/>
                    <a:pt x="11306" y="7370"/>
                  </a:cubicBezTo>
                  <a:cubicBezTo>
                    <a:pt x="10780" y="7299"/>
                    <a:pt x="10253" y="7240"/>
                    <a:pt x="9725" y="7183"/>
                  </a:cubicBezTo>
                  <a:cubicBezTo>
                    <a:pt x="9627" y="7173"/>
                    <a:pt x="9595" y="7142"/>
                    <a:pt x="9598" y="7044"/>
                  </a:cubicBezTo>
                  <a:cubicBezTo>
                    <a:pt x="9604" y="6803"/>
                    <a:pt x="9599" y="6562"/>
                    <a:pt x="9599" y="6323"/>
                  </a:cubicBezTo>
                  <a:close/>
                  <a:moveTo>
                    <a:pt x="8478" y="6727"/>
                  </a:moveTo>
                  <a:lnTo>
                    <a:pt x="8478" y="7770"/>
                  </a:lnTo>
                  <a:cubicBezTo>
                    <a:pt x="8236" y="7706"/>
                    <a:pt x="8088" y="7515"/>
                    <a:pt x="8078" y="7279"/>
                  </a:cubicBezTo>
                  <a:cubicBezTo>
                    <a:pt x="8068" y="7016"/>
                    <a:pt x="8213" y="6814"/>
                    <a:pt x="8478" y="6727"/>
                  </a:cubicBezTo>
                  <a:close/>
                  <a:moveTo>
                    <a:pt x="1654" y="7602"/>
                  </a:moveTo>
                  <a:cubicBezTo>
                    <a:pt x="1530" y="7603"/>
                    <a:pt x="1439" y="7699"/>
                    <a:pt x="1443" y="7826"/>
                  </a:cubicBezTo>
                  <a:cubicBezTo>
                    <a:pt x="1447" y="7946"/>
                    <a:pt x="1536" y="8031"/>
                    <a:pt x="1655" y="8031"/>
                  </a:cubicBezTo>
                  <a:cubicBezTo>
                    <a:pt x="1656" y="8031"/>
                    <a:pt x="1657" y="8031"/>
                    <a:pt x="1658" y="8031"/>
                  </a:cubicBezTo>
                  <a:cubicBezTo>
                    <a:pt x="1779" y="8031"/>
                    <a:pt x="1876" y="7928"/>
                    <a:pt x="1872" y="7807"/>
                  </a:cubicBezTo>
                  <a:cubicBezTo>
                    <a:pt x="1866" y="7692"/>
                    <a:pt x="1771" y="7602"/>
                    <a:pt x="1654" y="7602"/>
                  </a:cubicBezTo>
                  <a:close/>
                  <a:moveTo>
                    <a:pt x="3004" y="7602"/>
                  </a:moveTo>
                  <a:cubicBezTo>
                    <a:pt x="2887" y="7602"/>
                    <a:pt x="2789" y="7697"/>
                    <a:pt x="2788" y="7814"/>
                  </a:cubicBezTo>
                  <a:cubicBezTo>
                    <a:pt x="2785" y="7928"/>
                    <a:pt x="2877" y="8026"/>
                    <a:pt x="2994" y="8031"/>
                  </a:cubicBezTo>
                  <a:cubicBezTo>
                    <a:pt x="2998" y="8031"/>
                    <a:pt x="3001" y="8031"/>
                    <a:pt x="3005" y="8031"/>
                  </a:cubicBezTo>
                  <a:cubicBezTo>
                    <a:pt x="3124" y="8031"/>
                    <a:pt x="3218" y="7939"/>
                    <a:pt x="3219" y="7820"/>
                  </a:cubicBezTo>
                  <a:cubicBezTo>
                    <a:pt x="3221" y="7702"/>
                    <a:pt x="3132" y="7608"/>
                    <a:pt x="3014" y="7602"/>
                  </a:cubicBezTo>
                  <a:cubicBezTo>
                    <a:pt x="3011" y="7602"/>
                    <a:pt x="3007" y="7602"/>
                    <a:pt x="3004" y="7602"/>
                  </a:cubicBezTo>
                  <a:close/>
                  <a:moveTo>
                    <a:pt x="2328" y="7602"/>
                  </a:moveTo>
                  <a:cubicBezTo>
                    <a:pt x="2214" y="7602"/>
                    <a:pt x="2122" y="7689"/>
                    <a:pt x="2117" y="7804"/>
                  </a:cubicBezTo>
                  <a:cubicBezTo>
                    <a:pt x="2110" y="7924"/>
                    <a:pt x="2194" y="8021"/>
                    <a:pt x="2311" y="8031"/>
                  </a:cubicBezTo>
                  <a:cubicBezTo>
                    <a:pt x="2317" y="8031"/>
                    <a:pt x="2322" y="8031"/>
                    <a:pt x="2328" y="8031"/>
                  </a:cubicBezTo>
                  <a:cubicBezTo>
                    <a:pt x="2442" y="8031"/>
                    <a:pt x="2540" y="7942"/>
                    <a:pt x="2548" y="7828"/>
                  </a:cubicBezTo>
                  <a:cubicBezTo>
                    <a:pt x="2556" y="7717"/>
                    <a:pt x="2464" y="7613"/>
                    <a:pt x="2349" y="7603"/>
                  </a:cubicBezTo>
                  <a:cubicBezTo>
                    <a:pt x="2342" y="7603"/>
                    <a:pt x="2335" y="7602"/>
                    <a:pt x="2328" y="7602"/>
                  </a:cubicBezTo>
                  <a:close/>
                  <a:moveTo>
                    <a:pt x="4828" y="1"/>
                  </a:moveTo>
                  <a:cubicBezTo>
                    <a:pt x="4819" y="1"/>
                    <a:pt x="4810" y="1"/>
                    <a:pt x="4800" y="1"/>
                  </a:cubicBezTo>
                  <a:cubicBezTo>
                    <a:pt x="3885" y="15"/>
                    <a:pt x="3100" y="645"/>
                    <a:pt x="2896" y="1532"/>
                  </a:cubicBezTo>
                  <a:cubicBezTo>
                    <a:pt x="2866" y="1662"/>
                    <a:pt x="2850" y="1794"/>
                    <a:pt x="2828" y="1933"/>
                  </a:cubicBezTo>
                  <a:lnTo>
                    <a:pt x="1231" y="1933"/>
                  </a:lnTo>
                  <a:cubicBezTo>
                    <a:pt x="717" y="1933"/>
                    <a:pt x="462" y="2186"/>
                    <a:pt x="462" y="2693"/>
                  </a:cubicBezTo>
                  <a:cubicBezTo>
                    <a:pt x="460" y="4635"/>
                    <a:pt x="460" y="6576"/>
                    <a:pt x="462" y="8518"/>
                  </a:cubicBezTo>
                  <a:cubicBezTo>
                    <a:pt x="462" y="8566"/>
                    <a:pt x="445" y="8628"/>
                    <a:pt x="469" y="8660"/>
                  </a:cubicBezTo>
                  <a:cubicBezTo>
                    <a:pt x="516" y="8729"/>
                    <a:pt x="576" y="8810"/>
                    <a:pt x="648" y="8837"/>
                  </a:cubicBezTo>
                  <a:cubicBezTo>
                    <a:pt x="668" y="8844"/>
                    <a:pt x="687" y="8847"/>
                    <a:pt x="705" y="8847"/>
                  </a:cubicBezTo>
                  <a:cubicBezTo>
                    <a:pt x="780" y="8847"/>
                    <a:pt x="844" y="8791"/>
                    <a:pt x="875" y="8707"/>
                  </a:cubicBezTo>
                  <a:cubicBezTo>
                    <a:pt x="892" y="8659"/>
                    <a:pt x="895" y="8603"/>
                    <a:pt x="895" y="8552"/>
                  </a:cubicBezTo>
                  <a:cubicBezTo>
                    <a:pt x="896" y="8146"/>
                    <a:pt x="896" y="7740"/>
                    <a:pt x="896" y="7334"/>
                  </a:cubicBezTo>
                  <a:cubicBezTo>
                    <a:pt x="896" y="5780"/>
                    <a:pt x="896" y="4225"/>
                    <a:pt x="896" y="2669"/>
                  </a:cubicBezTo>
                  <a:cubicBezTo>
                    <a:pt x="896" y="2464"/>
                    <a:pt x="967" y="2370"/>
                    <a:pt x="1144" y="2370"/>
                  </a:cubicBezTo>
                  <a:cubicBezTo>
                    <a:pt x="1392" y="2368"/>
                    <a:pt x="1641" y="2367"/>
                    <a:pt x="1889" y="2367"/>
                  </a:cubicBezTo>
                  <a:cubicBezTo>
                    <a:pt x="2191" y="2367"/>
                    <a:pt x="2493" y="2368"/>
                    <a:pt x="2795" y="2370"/>
                  </a:cubicBezTo>
                  <a:cubicBezTo>
                    <a:pt x="2828" y="2370"/>
                    <a:pt x="2879" y="2388"/>
                    <a:pt x="2887" y="2411"/>
                  </a:cubicBezTo>
                  <a:cubicBezTo>
                    <a:pt x="2940" y="2558"/>
                    <a:pt x="2984" y="2708"/>
                    <a:pt x="3033" y="2864"/>
                  </a:cubicBezTo>
                  <a:cubicBezTo>
                    <a:pt x="2807" y="2864"/>
                    <a:pt x="2586" y="2864"/>
                    <a:pt x="2366" y="2864"/>
                  </a:cubicBezTo>
                  <a:cubicBezTo>
                    <a:pt x="2256" y="2864"/>
                    <a:pt x="2147" y="2864"/>
                    <a:pt x="2037" y="2864"/>
                  </a:cubicBezTo>
                  <a:cubicBezTo>
                    <a:pt x="1654" y="2866"/>
                    <a:pt x="1454" y="3062"/>
                    <a:pt x="1453" y="3441"/>
                  </a:cubicBezTo>
                  <a:cubicBezTo>
                    <a:pt x="1453" y="4408"/>
                    <a:pt x="1453" y="5374"/>
                    <a:pt x="1453" y="6340"/>
                  </a:cubicBezTo>
                  <a:cubicBezTo>
                    <a:pt x="1454" y="6712"/>
                    <a:pt x="1654" y="6913"/>
                    <a:pt x="2026" y="6913"/>
                  </a:cubicBezTo>
                  <a:cubicBezTo>
                    <a:pt x="2692" y="6914"/>
                    <a:pt x="3359" y="6914"/>
                    <a:pt x="4026" y="6914"/>
                  </a:cubicBezTo>
                  <a:cubicBezTo>
                    <a:pt x="4409" y="6913"/>
                    <a:pt x="4608" y="6716"/>
                    <a:pt x="4608" y="6336"/>
                  </a:cubicBezTo>
                  <a:cubicBezTo>
                    <a:pt x="4608" y="5592"/>
                    <a:pt x="4608" y="4848"/>
                    <a:pt x="4608" y="4105"/>
                  </a:cubicBezTo>
                  <a:lnTo>
                    <a:pt x="4608" y="3945"/>
                  </a:lnTo>
                  <a:lnTo>
                    <a:pt x="5167" y="3945"/>
                  </a:lnTo>
                  <a:lnTo>
                    <a:pt x="5167" y="4095"/>
                  </a:lnTo>
                  <a:cubicBezTo>
                    <a:pt x="5167" y="4481"/>
                    <a:pt x="5165" y="4868"/>
                    <a:pt x="5167" y="5254"/>
                  </a:cubicBezTo>
                  <a:cubicBezTo>
                    <a:pt x="5167" y="5450"/>
                    <a:pt x="5241" y="5554"/>
                    <a:pt x="5382" y="5556"/>
                  </a:cubicBezTo>
                  <a:cubicBezTo>
                    <a:pt x="5384" y="5556"/>
                    <a:pt x="5385" y="5556"/>
                    <a:pt x="5387" y="5556"/>
                  </a:cubicBezTo>
                  <a:cubicBezTo>
                    <a:pt x="5525" y="5556"/>
                    <a:pt x="5601" y="5453"/>
                    <a:pt x="5601" y="5262"/>
                  </a:cubicBezTo>
                  <a:cubicBezTo>
                    <a:pt x="5601" y="4823"/>
                    <a:pt x="5605" y="4383"/>
                    <a:pt x="5598" y="3944"/>
                  </a:cubicBezTo>
                  <a:cubicBezTo>
                    <a:pt x="5595" y="3830"/>
                    <a:pt x="5632" y="3777"/>
                    <a:pt x="5734" y="3726"/>
                  </a:cubicBezTo>
                  <a:cubicBezTo>
                    <a:pt x="6538" y="3310"/>
                    <a:pt x="6956" y="2383"/>
                    <a:pt x="6738" y="1512"/>
                  </a:cubicBezTo>
                  <a:cubicBezTo>
                    <a:pt x="6515" y="624"/>
                    <a:pt x="5724" y="1"/>
                    <a:pt x="4828" y="1"/>
                  </a:cubicBezTo>
                  <a:close/>
                  <a:moveTo>
                    <a:pt x="6295" y="7797"/>
                  </a:moveTo>
                  <a:lnTo>
                    <a:pt x="6295" y="7995"/>
                  </a:lnTo>
                  <a:cubicBezTo>
                    <a:pt x="6131" y="8038"/>
                    <a:pt x="5862" y="7932"/>
                    <a:pt x="5862" y="8223"/>
                  </a:cubicBezTo>
                  <a:cubicBezTo>
                    <a:pt x="5863" y="8509"/>
                    <a:pt x="6127" y="8418"/>
                    <a:pt x="6299" y="8454"/>
                  </a:cubicBezTo>
                  <a:lnTo>
                    <a:pt x="6299" y="8620"/>
                  </a:lnTo>
                  <a:cubicBezTo>
                    <a:pt x="6124" y="8655"/>
                    <a:pt x="5853" y="8559"/>
                    <a:pt x="5863" y="8860"/>
                  </a:cubicBezTo>
                  <a:cubicBezTo>
                    <a:pt x="5872" y="9136"/>
                    <a:pt x="6127" y="9041"/>
                    <a:pt x="6305" y="9076"/>
                  </a:cubicBezTo>
                  <a:cubicBezTo>
                    <a:pt x="6306" y="9212"/>
                    <a:pt x="6310" y="9345"/>
                    <a:pt x="6302" y="9479"/>
                  </a:cubicBezTo>
                  <a:cubicBezTo>
                    <a:pt x="6300" y="9505"/>
                    <a:pt x="6251" y="9549"/>
                    <a:pt x="6222" y="9551"/>
                  </a:cubicBezTo>
                  <a:cubicBezTo>
                    <a:pt x="6122" y="9553"/>
                    <a:pt x="6021" y="9554"/>
                    <a:pt x="5919" y="9554"/>
                  </a:cubicBezTo>
                  <a:cubicBezTo>
                    <a:pt x="5817" y="9554"/>
                    <a:pt x="5714" y="9553"/>
                    <a:pt x="5610" y="9553"/>
                  </a:cubicBezTo>
                  <a:lnTo>
                    <a:pt x="5610" y="7797"/>
                  </a:lnTo>
                  <a:close/>
                  <a:moveTo>
                    <a:pt x="12340" y="8592"/>
                  </a:moveTo>
                  <a:cubicBezTo>
                    <a:pt x="12413" y="9115"/>
                    <a:pt x="12427" y="9153"/>
                    <a:pt x="12742" y="9609"/>
                  </a:cubicBezTo>
                  <a:cubicBezTo>
                    <a:pt x="12599" y="9609"/>
                    <a:pt x="12460" y="9615"/>
                    <a:pt x="12322" y="9615"/>
                  </a:cubicBezTo>
                  <a:cubicBezTo>
                    <a:pt x="12219" y="9615"/>
                    <a:pt x="12118" y="9611"/>
                    <a:pt x="12017" y="9600"/>
                  </a:cubicBezTo>
                  <a:cubicBezTo>
                    <a:pt x="11936" y="9592"/>
                    <a:pt x="11859" y="9485"/>
                    <a:pt x="11789" y="9412"/>
                  </a:cubicBezTo>
                  <a:cubicBezTo>
                    <a:pt x="11605" y="9220"/>
                    <a:pt x="11394" y="9072"/>
                    <a:pt x="11128" y="9022"/>
                  </a:cubicBezTo>
                  <a:cubicBezTo>
                    <a:pt x="11028" y="9005"/>
                    <a:pt x="10926" y="8999"/>
                    <a:pt x="10826" y="8999"/>
                  </a:cubicBezTo>
                  <a:cubicBezTo>
                    <a:pt x="10246" y="8998"/>
                    <a:pt x="9666" y="8998"/>
                    <a:pt x="9087" y="8998"/>
                  </a:cubicBezTo>
                  <a:lnTo>
                    <a:pt x="8920" y="8998"/>
                  </a:lnTo>
                  <a:lnTo>
                    <a:pt x="8920" y="8592"/>
                  </a:lnTo>
                  <a:close/>
                  <a:moveTo>
                    <a:pt x="10526" y="9728"/>
                  </a:moveTo>
                  <a:cubicBezTo>
                    <a:pt x="10415" y="9728"/>
                    <a:pt x="10304" y="9729"/>
                    <a:pt x="10193" y="9731"/>
                  </a:cubicBezTo>
                  <a:cubicBezTo>
                    <a:pt x="10067" y="9734"/>
                    <a:pt x="9980" y="9826"/>
                    <a:pt x="9976" y="9939"/>
                  </a:cubicBezTo>
                  <a:cubicBezTo>
                    <a:pt x="9971" y="10059"/>
                    <a:pt x="10061" y="10156"/>
                    <a:pt x="10193" y="10163"/>
                  </a:cubicBezTo>
                  <a:cubicBezTo>
                    <a:pt x="10230" y="10165"/>
                    <a:pt x="10267" y="10166"/>
                    <a:pt x="10304" y="10166"/>
                  </a:cubicBezTo>
                  <a:cubicBezTo>
                    <a:pt x="10378" y="10166"/>
                    <a:pt x="10452" y="10163"/>
                    <a:pt x="10525" y="10163"/>
                  </a:cubicBezTo>
                  <a:lnTo>
                    <a:pt x="10525" y="10165"/>
                  </a:lnTo>
                  <a:cubicBezTo>
                    <a:pt x="10628" y="10165"/>
                    <a:pt x="10729" y="10165"/>
                    <a:pt x="10830" y="10163"/>
                  </a:cubicBezTo>
                  <a:cubicBezTo>
                    <a:pt x="10837" y="10163"/>
                    <a:pt x="10843" y="10164"/>
                    <a:pt x="10849" y="10164"/>
                  </a:cubicBezTo>
                  <a:cubicBezTo>
                    <a:pt x="10852" y="10164"/>
                    <a:pt x="10855" y="10164"/>
                    <a:pt x="10859" y="10163"/>
                  </a:cubicBezTo>
                  <a:cubicBezTo>
                    <a:pt x="10983" y="10150"/>
                    <a:pt x="11070" y="10059"/>
                    <a:pt x="11070" y="9947"/>
                  </a:cubicBezTo>
                  <a:cubicBezTo>
                    <a:pt x="11071" y="9834"/>
                    <a:pt x="10983" y="9736"/>
                    <a:pt x="10859" y="9733"/>
                  </a:cubicBezTo>
                  <a:cubicBezTo>
                    <a:pt x="10748" y="9729"/>
                    <a:pt x="10636" y="9728"/>
                    <a:pt x="10526" y="9728"/>
                  </a:cubicBezTo>
                  <a:close/>
                  <a:moveTo>
                    <a:pt x="2757" y="10187"/>
                  </a:moveTo>
                  <a:cubicBezTo>
                    <a:pt x="2758" y="10187"/>
                    <a:pt x="2759" y="10187"/>
                    <a:pt x="2761" y="10187"/>
                  </a:cubicBezTo>
                  <a:cubicBezTo>
                    <a:pt x="2812" y="10199"/>
                    <a:pt x="2885" y="10263"/>
                    <a:pt x="2886" y="10308"/>
                  </a:cubicBezTo>
                  <a:cubicBezTo>
                    <a:pt x="2899" y="10553"/>
                    <a:pt x="2892" y="10798"/>
                    <a:pt x="2892" y="11058"/>
                  </a:cubicBezTo>
                  <a:lnTo>
                    <a:pt x="2640" y="11058"/>
                  </a:lnTo>
                  <a:cubicBezTo>
                    <a:pt x="2640" y="10804"/>
                    <a:pt x="2634" y="10551"/>
                    <a:pt x="2645" y="10297"/>
                  </a:cubicBezTo>
                  <a:cubicBezTo>
                    <a:pt x="2647" y="10258"/>
                    <a:pt x="2725" y="10187"/>
                    <a:pt x="2757" y="10187"/>
                  </a:cubicBezTo>
                  <a:close/>
                  <a:moveTo>
                    <a:pt x="4119" y="10187"/>
                  </a:moveTo>
                  <a:cubicBezTo>
                    <a:pt x="4121" y="10187"/>
                    <a:pt x="4122" y="10187"/>
                    <a:pt x="4124" y="10187"/>
                  </a:cubicBezTo>
                  <a:cubicBezTo>
                    <a:pt x="4175" y="10200"/>
                    <a:pt x="4246" y="10264"/>
                    <a:pt x="4248" y="10311"/>
                  </a:cubicBezTo>
                  <a:cubicBezTo>
                    <a:pt x="4261" y="10555"/>
                    <a:pt x="4253" y="10798"/>
                    <a:pt x="4253" y="11059"/>
                  </a:cubicBezTo>
                  <a:lnTo>
                    <a:pt x="4001" y="11059"/>
                  </a:lnTo>
                  <a:cubicBezTo>
                    <a:pt x="4003" y="10801"/>
                    <a:pt x="3997" y="10549"/>
                    <a:pt x="4007" y="10296"/>
                  </a:cubicBezTo>
                  <a:cubicBezTo>
                    <a:pt x="4010" y="10258"/>
                    <a:pt x="4087" y="10187"/>
                    <a:pt x="4119" y="10187"/>
                  </a:cubicBezTo>
                  <a:close/>
                  <a:moveTo>
                    <a:pt x="12921" y="11141"/>
                  </a:moveTo>
                  <a:cubicBezTo>
                    <a:pt x="12810" y="11141"/>
                    <a:pt x="12699" y="11141"/>
                    <a:pt x="12588" y="11142"/>
                  </a:cubicBezTo>
                  <a:cubicBezTo>
                    <a:pt x="12428" y="11143"/>
                    <a:pt x="12330" y="11223"/>
                    <a:pt x="12326" y="11350"/>
                  </a:cubicBezTo>
                  <a:cubicBezTo>
                    <a:pt x="12322" y="11481"/>
                    <a:pt x="12424" y="11575"/>
                    <a:pt x="12589" y="11575"/>
                  </a:cubicBezTo>
                  <a:cubicBezTo>
                    <a:pt x="12920" y="11576"/>
                    <a:pt x="13250" y="11577"/>
                    <a:pt x="13581" y="11577"/>
                  </a:cubicBezTo>
                  <a:cubicBezTo>
                    <a:pt x="13912" y="11577"/>
                    <a:pt x="14242" y="11576"/>
                    <a:pt x="14574" y="11575"/>
                  </a:cubicBezTo>
                  <a:cubicBezTo>
                    <a:pt x="14743" y="11575"/>
                    <a:pt x="14841" y="11489"/>
                    <a:pt x="14841" y="11357"/>
                  </a:cubicBezTo>
                  <a:cubicBezTo>
                    <a:pt x="14841" y="11223"/>
                    <a:pt x="14743" y="11143"/>
                    <a:pt x="14572" y="11142"/>
                  </a:cubicBezTo>
                  <a:cubicBezTo>
                    <a:pt x="14463" y="11141"/>
                    <a:pt x="14354" y="11141"/>
                    <a:pt x="14244" y="11141"/>
                  </a:cubicBezTo>
                  <a:cubicBezTo>
                    <a:pt x="14025" y="11141"/>
                    <a:pt x="13806" y="11142"/>
                    <a:pt x="13588" y="11142"/>
                  </a:cubicBezTo>
                  <a:cubicBezTo>
                    <a:pt x="13366" y="11142"/>
                    <a:pt x="13144" y="11141"/>
                    <a:pt x="12921" y="11141"/>
                  </a:cubicBezTo>
                  <a:close/>
                  <a:moveTo>
                    <a:pt x="9195" y="11492"/>
                  </a:moveTo>
                  <a:cubicBezTo>
                    <a:pt x="9432" y="11565"/>
                    <a:pt x="9673" y="11580"/>
                    <a:pt x="9915" y="11580"/>
                  </a:cubicBezTo>
                  <a:cubicBezTo>
                    <a:pt x="10083" y="11580"/>
                    <a:pt x="10251" y="11573"/>
                    <a:pt x="10418" y="11573"/>
                  </a:cubicBezTo>
                  <a:cubicBezTo>
                    <a:pt x="10528" y="11573"/>
                    <a:pt x="10638" y="11576"/>
                    <a:pt x="10748" y="11586"/>
                  </a:cubicBezTo>
                  <a:cubicBezTo>
                    <a:pt x="10772" y="11787"/>
                    <a:pt x="10689" y="11911"/>
                    <a:pt x="10501" y="11917"/>
                  </a:cubicBezTo>
                  <a:cubicBezTo>
                    <a:pt x="10320" y="11922"/>
                    <a:pt x="10139" y="11926"/>
                    <a:pt x="9958" y="11926"/>
                  </a:cubicBezTo>
                  <a:cubicBezTo>
                    <a:pt x="9788" y="11926"/>
                    <a:pt x="9617" y="11923"/>
                    <a:pt x="9447" y="11917"/>
                  </a:cubicBezTo>
                  <a:cubicBezTo>
                    <a:pt x="9238" y="11909"/>
                    <a:pt x="9166" y="11777"/>
                    <a:pt x="9195" y="11492"/>
                  </a:cubicBezTo>
                  <a:close/>
                  <a:moveTo>
                    <a:pt x="5614" y="11505"/>
                  </a:moveTo>
                  <a:lnTo>
                    <a:pt x="5614" y="11999"/>
                  </a:lnTo>
                  <a:lnTo>
                    <a:pt x="443" y="11999"/>
                  </a:lnTo>
                  <a:lnTo>
                    <a:pt x="443" y="11505"/>
                  </a:lnTo>
                  <a:close/>
                  <a:moveTo>
                    <a:pt x="13513" y="2192"/>
                  </a:moveTo>
                  <a:cubicBezTo>
                    <a:pt x="13256" y="2192"/>
                    <a:pt x="13000" y="2193"/>
                    <a:pt x="12743" y="2193"/>
                  </a:cubicBezTo>
                  <a:cubicBezTo>
                    <a:pt x="11755" y="2195"/>
                    <a:pt x="11031" y="2690"/>
                    <a:pt x="10668" y="3613"/>
                  </a:cubicBezTo>
                  <a:cubicBezTo>
                    <a:pt x="10500" y="4039"/>
                    <a:pt x="10333" y="4467"/>
                    <a:pt x="10165" y="4893"/>
                  </a:cubicBezTo>
                  <a:cubicBezTo>
                    <a:pt x="10105" y="5046"/>
                    <a:pt x="10083" y="5097"/>
                    <a:pt x="9991" y="5097"/>
                  </a:cubicBezTo>
                  <a:cubicBezTo>
                    <a:pt x="9947" y="5097"/>
                    <a:pt x="9888" y="5085"/>
                    <a:pt x="9800" y="5068"/>
                  </a:cubicBezTo>
                  <a:cubicBezTo>
                    <a:pt x="9800" y="4961"/>
                    <a:pt x="9802" y="4851"/>
                    <a:pt x="9800" y="4742"/>
                  </a:cubicBezTo>
                  <a:cubicBezTo>
                    <a:pt x="9796" y="4451"/>
                    <a:pt x="9612" y="4263"/>
                    <a:pt x="9319" y="4256"/>
                  </a:cubicBezTo>
                  <a:cubicBezTo>
                    <a:pt x="9272" y="4255"/>
                    <a:pt x="9226" y="4255"/>
                    <a:pt x="9179" y="4255"/>
                  </a:cubicBezTo>
                  <a:cubicBezTo>
                    <a:pt x="9086" y="4255"/>
                    <a:pt x="8993" y="4256"/>
                    <a:pt x="8899" y="4256"/>
                  </a:cubicBezTo>
                  <a:cubicBezTo>
                    <a:pt x="8416" y="4256"/>
                    <a:pt x="8119" y="4460"/>
                    <a:pt x="7949" y="4908"/>
                  </a:cubicBezTo>
                  <a:cubicBezTo>
                    <a:pt x="7810" y="5270"/>
                    <a:pt x="7984" y="5522"/>
                    <a:pt x="8373" y="5524"/>
                  </a:cubicBezTo>
                  <a:cubicBezTo>
                    <a:pt x="8526" y="5524"/>
                    <a:pt x="8679" y="5524"/>
                    <a:pt x="8832" y="5524"/>
                  </a:cubicBezTo>
                  <a:cubicBezTo>
                    <a:pt x="9137" y="5524"/>
                    <a:pt x="9443" y="5524"/>
                    <a:pt x="9749" y="5524"/>
                  </a:cubicBezTo>
                  <a:lnTo>
                    <a:pt x="9899" y="5524"/>
                  </a:lnTo>
                  <a:cubicBezTo>
                    <a:pt x="9901" y="5538"/>
                    <a:pt x="9906" y="5552"/>
                    <a:pt x="9909" y="5566"/>
                  </a:cubicBezTo>
                  <a:cubicBezTo>
                    <a:pt x="9866" y="5596"/>
                    <a:pt x="9823" y="5632"/>
                    <a:pt x="9776" y="5658"/>
                  </a:cubicBezTo>
                  <a:cubicBezTo>
                    <a:pt x="9461" y="5834"/>
                    <a:pt x="9145" y="6009"/>
                    <a:pt x="8827" y="6182"/>
                  </a:cubicBezTo>
                  <a:cubicBezTo>
                    <a:pt x="8763" y="6216"/>
                    <a:pt x="8692" y="6253"/>
                    <a:pt x="8621" y="6257"/>
                  </a:cubicBezTo>
                  <a:cubicBezTo>
                    <a:pt x="8124" y="6291"/>
                    <a:pt x="7772" y="6585"/>
                    <a:pt x="7655" y="7068"/>
                  </a:cubicBezTo>
                  <a:cubicBezTo>
                    <a:pt x="7644" y="7109"/>
                    <a:pt x="7618" y="7158"/>
                    <a:pt x="7584" y="7182"/>
                  </a:cubicBezTo>
                  <a:cubicBezTo>
                    <a:pt x="7266" y="7398"/>
                    <a:pt x="7121" y="7695"/>
                    <a:pt x="7125" y="8079"/>
                  </a:cubicBezTo>
                  <a:cubicBezTo>
                    <a:pt x="7131" y="8814"/>
                    <a:pt x="7127" y="9548"/>
                    <a:pt x="7125" y="10283"/>
                  </a:cubicBezTo>
                  <a:cubicBezTo>
                    <a:pt x="7125" y="10350"/>
                    <a:pt x="7122" y="10418"/>
                    <a:pt x="7107" y="10484"/>
                  </a:cubicBezTo>
                  <a:cubicBezTo>
                    <a:pt x="7062" y="10667"/>
                    <a:pt x="6903" y="10785"/>
                    <a:pt x="6717" y="10785"/>
                  </a:cubicBezTo>
                  <a:cubicBezTo>
                    <a:pt x="6706" y="10785"/>
                    <a:pt x="6696" y="10785"/>
                    <a:pt x="6685" y="10784"/>
                  </a:cubicBezTo>
                  <a:cubicBezTo>
                    <a:pt x="6486" y="10770"/>
                    <a:pt x="6332" y="10622"/>
                    <a:pt x="6318" y="10421"/>
                  </a:cubicBezTo>
                  <a:cubicBezTo>
                    <a:pt x="6308" y="10306"/>
                    <a:pt x="6306" y="10189"/>
                    <a:pt x="6316" y="10075"/>
                  </a:cubicBezTo>
                  <a:cubicBezTo>
                    <a:pt x="6319" y="10036"/>
                    <a:pt x="6362" y="9984"/>
                    <a:pt x="6399" y="9969"/>
                  </a:cubicBezTo>
                  <a:cubicBezTo>
                    <a:pt x="6628" y="9874"/>
                    <a:pt x="6738" y="9731"/>
                    <a:pt x="6741" y="9484"/>
                  </a:cubicBezTo>
                  <a:cubicBezTo>
                    <a:pt x="6743" y="8942"/>
                    <a:pt x="6745" y="8402"/>
                    <a:pt x="6741" y="7861"/>
                  </a:cubicBezTo>
                  <a:cubicBezTo>
                    <a:pt x="6738" y="7535"/>
                    <a:pt x="6545" y="7353"/>
                    <a:pt x="6222" y="7351"/>
                  </a:cubicBezTo>
                  <a:cubicBezTo>
                    <a:pt x="6020" y="7350"/>
                    <a:pt x="5819" y="7350"/>
                    <a:pt x="5601" y="7350"/>
                  </a:cubicBezTo>
                  <a:lnTo>
                    <a:pt x="5601" y="7179"/>
                  </a:lnTo>
                  <a:cubicBezTo>
                    <a:pt x="5601" y="6884"/>
                    <a:pt x="5602" y="6589"/>
                    <a:pt x="5598" y="6294"/>
                  </a:cubicBezTo>
                  <a:cubicBezTo>
                    <a:pt x="5597" y="6160"/>
                    <a:pt x="5517" y="6081"/>
                    <a:pt x="5399" y="6074"/>
                  </a:cubicBezTo>
                  <a:cubicBezTo>
                    <a:pt x="5395" y="6073"/>
                    <a:pt x="5390" y="6073"/>
                    <a:pt x="5386" y="6073"/>
                  </a:cubicBezTo>
                  <a:cubicBezTo>
                    <a:pt x="5267" y="6073"/>
                    <a:pt x="5183" y="6152"/>
                    <a:pt x="5168" y="6283"/>
                  </a:cubicBezTo>
                  <a:cubicBezTo>
                    <a:pt x="5164" y="6331"/>
                    <a:pt x="5167" y="6380"/>
                    <a:pt x="5167" y="6428"/>
                  </a:cubicBezTo>
                  <a:lnTo>
                    <a:pt x="5167" y="10878"/>
                  </a:lnTo>
                  <a:lnTo>
                    <a:pt x="5167" y="11052"/>
                  </a:lnTo>
                  <a:lnTo>
                    <a:pt x="4689" y="11052"/>
                  </a:lnTo>
                  <a:cubicBezTo>
                    <a:pt x="4689" y="10800"/>
                    <a:pt x="4695" y="10559"/>
                    <a:pt x="4688" y="10318"/>
                  </a:cubicBezTo>
                  <a:cubicBezTo>
                    <a:pt x="4679" y="9980"/>
                    <a:pt x="4433" y="9743"/>
                    <a:pt x="4130" y="9743"/>
                  </a:cubicBezTo>
                  <a:cubicBezTo>
                    <a:pt x="4086" y="9743"/>
                    <a:pt x="4040" y="9748"/>
                    <a:pt x="3994" y="9759"/>
                  </a:cubicBezTo>
                  <a:cubicBezTo>
                    <a:pt x="3744" y="9817"/>
                    <a:pt x="3570" y="10036"/>
                    <a:pt x="3565" y="10308"/>
                  </a:cubicBezTo>
                  <a:cubicBezTo>
                    <a:pt x="3563" y="10558"/>
                    <a:pt x="3565" y="10807"/>
                    <a:pt x="3565" y="11052"/>
                  </a:cubicBezTo>
                  <a:lnTo>
                    <a:pt x="3329" y="11052"/>
                  </a:lnTo>
                  <a:cubicBezTo>
                    <a:pt x="3329" y="10924"/>
                    <a:pt x="3330" y="10808"/>
                    <a:pt x="3328" y="10693"/>
                  </a:cubicBezTo>
                  <a:cubicBezTo>
                    <a:pt x="3323" y="10525"/>
                    <a:pt x="3333" y="10353"/>
                    <a:pt x="3308" y="10187"/>
                  </a:cubicBezTo>
                  <a:cubicBezTo>
                    <a:pt x="3266" y="9932"/>
                    <a:pt x="3047" y="9757"/>
                    <a:pt x="2789" y="9743"/>
                  </a:cubicBezTo>
                  <a:cubicBezTo>
                    <a:pt x="2778" y="9742"/>
                    <a:pt x="2767" y="9742"/>
                    <a:pt x="2756" y="9742"/>
                  </a:cubicBezTo>
                  <a:cubicBezTo>
                    <a:pt x="2518" y="9742"/>
                    <a:pt x="2299" y="9903"/>
                    <a:pt x="2231" y="10140"/>
                  </a:cubicBezTo>
                  <a:cubicBezTo>
                    <a:pt x="2208" y="10222"/>
                    <a:pt x="2207" y="10311"/>
                    <a:pt x="2204" y="10397"/>
                  </a:cubicBezTo>
                  <a:cubicBezTo>
                    <a:pt x="2201" y="10618"/>
                    <a:pt x="2204" y="10837"/>
                    <a:pt x="2204" y="11056"/>
                  </a:cubicBezTo>
                  <a:lnTo>
                    <a:pt x="895" y="11056"/>
                  </a:lnTo>
                  <a:lnTo>
                    <a:pt x="895" y="10892"/>
                  </a:lnTo>
                  <a:cubicBezTo>
                    <a:pt x="895" y="10468"/>
                    <a:pt x="896" y="10043"/>
                    <a:pt x="895" y="9618"/>
                  </a:cubicBezTo>
                  <a:cubicBezTo>
                    <a:pt x="893" y="9461"/>
                    <a:pt x="805" y="9363"/>
                    <a:pt x="678" y="9361"/>
                  </a:cubicBezTo>
                  <a:cubicBezTo>
                    <a:pt x="677" y="9361"/>
                    <a:pt x="676" y="9361"/>
                    <a:pt x="675" y="9361"/>
                  </a:cubicBezTo>
                  <a:cubicBezTo>
                    <a:pt x="547" y="9361"/>
                    <a:pt x="464" y="9459"/>
                    <a:pt x="460" y="9615"/>
                  </a:cubicBezTo>
                  <a:cubicBezTo>
                    <a:pt x="460" y="9663"/>
                    <a:pt x="460" y="9712"/>
                    <a:pt x="460" y="9759"/>
                  </a:cubicBezTo>
                  <a:lnTo>
                    <a:pt x="460" y="11058"/>
                  </a:lnTo>
                  <a:cubicBezTo>
                    <a:pt x="227" y="11062"/>
                    <a:pt x="97" y="11200"/>
                    <a:pt x="0" y="11382"/>
                  </a:cubicBezTo>
                  <a:lnTo>
                    <a:pt x="0" y="12107"/>
                  </a:lnTo>
                  <a:cubicBezTo>
                    <a:pt x="105" y="12365"/>
                    <a:pt x="299" y="12449"/>
                    <a:pt x="567" y="12449"/>
                  </a:cubicBezTo>
                  <a:cubicBezTo>
                    <a:pt x="570" y="12449"/>
                    <a:pt x="572" y="12449"/>
                    <a:pt x="574" y="12449"/>
                  </a:cubicBezTo>
                  <a:cubicBezTo>
                    <a:pt x="1393" y="12446"/>
                    <a:pt x="2212" y="12445"/>
                    <a:pt x="3031" y="12445"/>
                  </a:cubicBezTo>
                  <a:cubicBezTo>
                    <a:pt x="3576" y="12445"/>
                    <a:pt x="4122" y="12445"/>
                    <a:pt x="4668" y="12445"/>
                  </a:cubicBezTo>
                  <a:cubicBezTo>
                    <a:pt x="4941" y="12445"/>
                    <a:pt x="5214" y="12445"/>
                    <a:pt x="5487" y="12445"/>
                  </a:cubicBezTo>
                  <a:cubicBezTo>
                    <a:pt x="5504" y="12445"/>
                    <a:pt x="5520" y="12445"/>
                    <a:pt x="5537" y="12445"/>
                  </a:cubicBezTo>
                  <a:cubicBezTo>
                    <a:pt x="5579" y="12445"/>
                    <a:pt x="5620" y="12444"/>
                    <a:pt x="5661" y="12439"/>
                  </a:cubicBezTo>
                  <a:cubicBezTo>
                    <a:pt x="5897" y="12409"/>
                    <a:pt x="6053" y="12237"/>
                    <a:pt x="6060" y="12001"/>
                  </a:cubicBezTo>
                  <a:cubicBezTo>
                    <a:pt x="6063" y="11880"/>
                    <a:pt x="6060" y="11758"/>
                    <a:pt x="6060" y="11637"/>
                  </a:cubicBezTo>
                  <a:cubicBezTo>
                    <a:pt x="6060" y="11257"/>
                    <a:pt x="5973" y="11142"/>
                    <a:pt x="5601" y="11042"/>
                  </a:cubicBezTo>
                  <a:lnTo>
                    <a:pt x="5601" y="10525"/>
                  </a:lnTo>
                  <a:lnTo>
                    <a:pt x="5601" y="9999"/>
                  </a:lnTo>
                  <a:lnTo>
                    <a:pt x="5880" y="9999"/>
                  </a:lnTo>
                  <a:cubicBezTo>
                    <a:pt x="5880" y="10153"/>
                    <a:pt x="5873" y="10298"/>
                    <a:pt x="5880" y="10442"/>
                  </a:cubicBezTo>
                  <a:cubicBezTo>
                    <a:pt x="5906" y="10891"/>
                    <a:pt x="6287" y="11223"/>
                    <a:pt x="6714" y="11223"/>
                  </a:cubicBezTo>
                  <a:cubicBezTo>
                    <a:pt x="6790" y="11223"/>
                    <a:pt x="6867" y="11212"/>
                    <a:pt x="6944" y="11190"/>
                  </a:cubicBezTo>
                  <a:cubicBezTo>
                    <a:pt x="7322" y="11082"/>
                    <a:pt x="7558" y="10761"/>
                    <a:pt x="7560" y="10343"/>
                  </a:cubicBezTo>
                  <a:cubicBezTo>
                    <a:pt x="7563" y="9579"/>
                    <a:pt x="7561" y="8816"/>
                    <a:pt x="7560" y="8052"/>
                  </a:cubicBezTo>
                  <a:cubicBezTo>
                    <a:pt x="7560" y="7900"/>
                    <a:pt x="7590" y="7761"/>
                    <a:pt x="7715" y="7642"/>
                  </a:cubicBezTo>
                  <a:cubicBezTo>
                    <a:pt x="7873" y="7968"/>
                    <a:pt x="8125" y="8160"/>
                    <a:pt x="8473" y="8237"/>
                  </a:cubicBezTo>
                  <a:lnTo>
                    <a:pt x="8473" y="8402"/>
                  </a:lnTo>
                  <a:cubicBezTo>
                    <a:pt x="8473" y="9041"/>
                    <a:pt x="8463" y="9679"/>
                    <a:pt x="8478" y="10316"/>
                  </a:cubicBezTo>
                  <a:cubicBezTo>
                    <a:pt x="8484" y="10518"/>
                    <a:pt x="8515" y="10741"/>
                    <a:pt x="8611" y="10912"/>
                  </a:cubicBezTo>
                  <a:cubicBezTo>
                    <a:pt x="8728" y="11120"/>
                    <a:pt x="8760" y="11321"/>
                    <a:pt x="8749" y="11545"/>
                  </a:cubicBezTo>
                  <a:cubicBezTo>
                    <a:pt x="8746" y="11588"/>
                    <a:pt x="8748" y="11632"/>
                    <a:pt x="8749" y="11674"/>
                  </a:cubicBezTo>
                  <a:cubicBezTo>
                    <a:pt x="8763" y="12022"/>
                    <a:pt x="9010" y="12320"/>
                    <a:pt x="9354" y="12341"/>
                  </a:cubicBezTo>
                  <a:cubicBezTo>
                    <a:pt x="9556" y="12353"/>
                    <a:pt x="9758" y="12359"/>
                    <a:pt x="9961" y="12359"/>
                  </a:cubicBezTo>
                  <a:cubicBezTo>
                    <a:pt x="10169" y="12359"/>
                    <a:pt x="10378" y="12353"/>
                    <a:pt x="10585" y="12341"/>
                  </a:cubicBezTo>
                  <a:cubicBezTo>
                    <a:pt x="10921" y="12323"/>
                    <a:pt x="11165" y="12045"/>
                    <a:pt x="11195" y="11709"/>
                  </a:cubicBezTo>
                  <a:cubicBezTo>
                    <a:pt x="11198" y="11667"/>
                    <a:pt x="11205" y="11627"/>
                    <a:pt x="11211" y="11573"/>
                  </a:cubicBezTo>
                  <a:cubicBezTo>
                    <a:pt x="11297" y="11573"/>
                    <a:pt x="11379" y="11577"/>
                    <a:pt x="11460" y="11577"/>
                  </a:cubicBezTo>
                  <a:cubicBezTo>
                    <a:pt x="11506" y="11577"/>
                    <a:pt x="11552" y="11576"/>
                    <a:pt x="11598" y="11572"/>
                  </a:cubicBezTo>
                  <a:cubicBezTo>
                    <a:pt x="11769" y="11558"/>
                    <a:pt x="11860" y="11404"/>
                    <a:pt x="11789" y="11261"/>
                  </a:cubicBezTo>
                  <a:cubicBezTo>
                    <a:pt x="11741" y="11162"/>
                    <a:pt x="11654" y="11142"/>
                    <a:pt x="11556" y="11142"/>
                  </a:cubicBezTo>
                  <a:cubicBezTo>
                    <a:pt x="11552" y="11142"/>
                    <a:pt x="11549" y="11142"/>
                    <a:pt x="11545" y="11142"/>
                  </a:cubicBezTo>
                  <a:lnTo>
                    <a:pt x="10313" y="11142"/>
                  </a:lnTo>
                  <a:cubicBezTo>
                    <a:pt x="10188" y="11142"/>
                    <a:pt x="10064" y="11143"/>
                    <a:pt x="9939" y="11143"/>
                  </a:cubicBezTo>
                  <a:cubicBezTo>
                    <a:pt x="9856" y="11143"/>
                    <a:pt x="9772" y="11143"/>
                    <a:pt x="9689" y="11140"/>
                  </a:cubicBezTo>
                  <a:cubicBezTo>
                    <a:pt x="9219" y="11130"/>
                    <a:pt x="8914" y="10821"/>
                    <a:pt x="8909" y="10351"/>
                  </a:cubicBezTo>
                  <a:cubicBezTo>
                    <a:pt x="8906" y="10153"/>
                    <a:pt x="8907" y="9955"/>
                    <a:pt x="8907" y="9757"/>
                  </a:cubicBezTo>
                  <a:lnTo>
                    <a:pt x="8907" y="9449"/>
                  </a:lnTo>
                  <a:cubicBezTo>
                    <a:pt x="8944" y="9441"/>
                    <a:pt x="8957" y="9435"/>
                    <a:pt x="8971" y="9435"/>
                  </a:cubicBezTo>
                  <a:cubicBezTo>
                    <a:pt x="9319" y="9435"/>
                    <a:pt x="9667" y="9432"/>
                    <a:pt x="10015" y="9432"/>
                  </a:cubicBezTo>
                  <a:cubicBezTo>
                    <a:pt x="10320" y="9432"/>
                    <a:pt x="10624" y="9434"/>
                    <a:pt x="10928" y="9444"/>
                  </a:cubicBezTo>
                  <a:cubicBezTo>
                    <a:pt x="11078" y="9448"/>
                    <a:pt x="11232" y="9545"/>
                    <a:pt x="11372" y="9623"/>
                  </a:cubicBezTo>
                  <a:cubicBezTo>
                    <a:pt x="11458" y="9670"/>
                    <a:pt x="11524" y="9757"/>
                    <a:pt x="11591" y="9833"/>
                  </a:cubicBezTo>
                  <a:cubicBezTo>
                    <a:pt x="11729" y="9986"/>
                    <a:pt x="11899" y="10051"/>
                    <a:pt x="12105" y="10051"/>
                  </a:cubicBezTo>
                  <a:cubicBezTo>
                    <a:pt x="12592" y="10048"/>
                    <a:pt x="13079" y="10047"/>
                    <a:pt x="13566" y="10047"/>
                  </a:cubicBezTo>
                  <a:cubicBezTo>
                    <a:pt x="13891" y="10047"/>
                    <a:pt x="14215" y="10048"/>
                    <a:pt x="14539" y="10048"/>
                  </a:cubicBezTo>
                  <a:cubicBezTo>
                    <a:pt x="14559" y="10048"/>
                    <a:pt x="14578" y="10049"/>
                    <a:pt x="14598" y="10049"/>
                  </a:cubicBezTo>
                  <a:cubicBezTo>
                    <a:pt x="14617" y="10049"/>
                    <a:pt x="14636" y="10048"/>
                    <a:pt x="14655" y="10043"/>
                  </a:cubicBezTo>
                  <a:cubicBezTo>
                    <a:pt x="14773" y="10016"/>
                    <a:pt x="14846" y="9942"/>
                    <a:pt x="14839" y="9818"/>
                  </a:cubicBezTo>
                  <a:cubicBezTo>
                    <a:pt x="14832" y="9697"/>
                    <a:pt x="14757" y="9626"/>
                    <a:pt x="14635" y="9615"/>
                  </a:cubicBezTo>
                  <a:cubicBezTo>
                    <a:pt x="14616" y="9613"/>
                    <a:pt x="14597" y="9613"/>
                    <a:pt x="14578" y="9613"/>
                  </a:cubicBezTo>
                  <a:cubicBezTo>
                    <a:pt x="14552" y="9613"/>
                    <a:pt x="14526" y="9614"/>
                    <a:pt x="14500" y="9614"/>
                  </a:cubicBezTo>
                  <a:cubicBezTo>
                    <a:pt x="14492" y="9614"/>
                    <a:pt x="14484" y="9613"/>
                    <a:pt x="14475" y="9613"/>
                  </a:cubicBezTo>
                  <a:cubicBezTo>
                    <a:pt x="14398" y="9611"/>
                    <a:pt x="14320" y="9611"/>
                    <a:pt x="14242" y="9611"/>
                  </a:cubicBezTo>
                  <a:cubicBezTo>
                    <a:pt x="14213" y="9611"/>
                    <a:pt x="14184" y="9611"/>
                    <a:pt x="14155" y="9611"/>
                  </a:cubicBezTo>
                  <a:cubicBezTo>
                    <a:pt x="13961" y="9611"/>
                    <a:pt x="13768" y="9609"/>
                    <a:pt x="13579" y="9581"/>
                  </a:cubicBezTo>
                  <a:cubicBezTo>
                    <a:pt x="13111" y="9509"/>
                    <a:pt x="12749" y="9028"/>
                    <a:pt x="12802" y="8581"/>
                  </a:cubicBezTo>
                  <a:lnTo>
                    <a:pt x="14507" y="8581"/>
                  </a:lnTo>
                  <a:cubicBezTo>
                    <a:pt x="14526" y="8581"/>
                    <a:pt x="14546" y="8581"/>
                    <a:pt x="14565" y="8581"/>
                  </a:cubicBezTo>
                  <a:cubicBezTo>
                    <a:pt x="14585" y="8581"/>
                    <a:pt x="14604" y="8581"/>
                    <a:pt x="14624" y="8579"/>
                  </a:cubicBezTo>
                  <a:cubicBezTo>
                    <a:pt x="14752" y="8569"/>
                    <a:pt x="14837" y="8487"/>
                    <a:pt x="14840" y="8373"/>
                  </a:cubicBezTo>
                  <a:cubicBezTo>
                    <a:pt x="14844" y="8257"/>
                    <a:pt x="14765" y="8167"/>
                    <a:pt x="14636" y="8150"/>
                  </a:cubicBezTo>
                  <a:cubicBezTo>
                    <a:pt x="14607" y="8146"/>
                    <a:pt x="14577" y="8146"/>
                    <a:pt x="14548" y="8146"/>
                  </a:cubicBezTo>
                  <a:cubicBezTo>
                    <a:pt x="14524" y="8146"/>
                    <a:pt x="14500" y="8146"/>
                    <a:pt x="14477" y="8146"/>
                  </a:cubicBezTo>
                  <a:lnTo>
                    <a:pt x="9099" y="8146"/>
                  </a:lnTo>
                  <a:cubicBezTo>
                    <a:pt x="9040" y="8146"/>
                    <a:pt x="8980" y="8140"/>
                    <a:pt x="8913" y="8136"/>
                  </a:cubicBezTo>
                  <a:cubicBezTo>
                    <a:pt x="8913" y="7710"/>
                    <a:pt x="8907" y="7301"/>
                    <a:pt x="8916" y="6891"/>
                  </a:cubicBezTo>
                  <a:cubicBezTo>
                    <a:pt x="8919" y="6727"/>
                    <a:pt x="8998" y="6591"/>
                    <a:pt x="9164" y="6479"/>
                  </a:cubicBezTo>
                  <a:lnTo>
                    <a:pt x="9164" y="7075"/>
                  </a:lnTo>
                  <a:cubicBezTo>
                    <a:pt x="9164" y="7457"/>
                    <a:pt x="9272" y="7571"/>
                    <a:pt x="9649" y="7613"/>
                  </a:cubicBezTo>
                  <a:cubicBezTo>
                    <a:pt x="10125" y="7665"/>
                    <a:pt x="10602" y="7702"/>
                    <a:pt x="11072" y="7786"/>
                  </a:cubicBezTo>
                  <a:cubicBezTo>
                    <a:pt x="11179" y="7805"/>
                    <a:pt x="11283" y="7814"/>
                    <a:pt x="11383" y="7814"/>
                  </a:cubicBezTo>
                  <a:cubicBezTo>
                    <a:pt x="11805" y="7814"/>
                    <a:pt x="12170" y="7649"/>
                    <a:pt x="12510" y="7375"/>
                  </a:cubicBezTo>
                  <a:cubicBezTo>
                    <a:pt x="12554" y="7341"/>
                    <a:pt x="12604" y="7294"/>
                    <a:pt x="12618" y="7244"/>
                  </a:cubicBezTo>
                  <a:cubicBezTo>
                    <a:pt x="12651" y="7135"/>
                    <a:pt x="12722" y="7129"/>
                    <a:pt x="12816" y="7129"/>
                  </a:cubicBezTo>
                  <a:cubicBezTo>
                    <a:pt x="13097" y="7131"/>
                    <a:pt x="13377" y="7132"/>
                    <a:pt x="13657" y="7132"/>
                  </a:cubicBezTo>
                  <a:cubicBezTo>
                    <a:pt x="13937" y="7132"/>
                    <a:pt x="14218" y="7131"/>
                    <a:pt x="14498" y="7130"/>
                  </a:cubicBezTo>
                  <a:cubicBezTo>
                    <a:pt x="14513" y="7130"/>
                    <a:pt x="14528" y="7131"/>
                    <a:pt x="14544" y="7131"/>
                  </a:cubicBezTo>
                  <a:cubicBezTo>
                    <a:pt x="14582" y="7131"/>
                    <a:pt x="14620" y="7130"/>
                    <a:pt x="14656" y="7125"/>
                  </a:cubicBezTo>
                  <a:cubicBezTo>
                    <a:pt x="14767" y="7109"/>
                    <a:pt x="14830" y="7038"/>
                    <a:pt x="14839" y="6931"/>
                  </a:cubicBezTo>
                  <a:cubicBezTo>
                    <a:pt x="14847" y="6816"/>
                    <a:pt x="14787" y="6736"/>
                    <a:pt x="14673" y="6709"/>
                  </a:cubicBezTo>
                  <a:cubicBezTo>
                    <a:pt x="14633" y="6698"/>
                    <a:pt x="14589" y="6697"/>
                    <a:pt x="14545" y="6697"/>
                  </a:cubicBezTo>
                  <a:cubicBezTo>
                    <a:pt x="14535" y="6697"/>
                    <a:pt x="14525" y="6697"/>
                    <a:pt x="14515" y="6697"/>
                  </a:cubicBezTo>
                  <a:cubicBezTo>
                    <a:pt x="14350" y="6697"/>
                    <a:pt x="14185" y="6697"/>
                    <a:pt x="14019" y="6697"/>
                  </a:cubicBezTo>
                  <a:cubicBezTo>
                    <a:pt x="13854" y="6697"/>
                    <a:pt x="13689" y="6697"/>
                    <a:pt x="13523" y="6697"/>
                  </a:cubicBezTo>
                  <a:cubicBezTo>
                    <a:pt x="13192" y="6697"/>
                    <a:pt x="12861" y="6697"/>
                    <a:pt x="12531" y="6695"/>
                  </a:cubicBezTo>
                  <a:cubicBezTo>
                    <a:pt x="12416" y="6693"/>
                    <a:pt x="12299" y="6679"/>
                    <a:pt x="12189" y="6649"/>
                  </a:cubicBezTo>
                  <a:cubicBezTo>
                    <a:pt x="11736" y="6529"/>
                    <a:pt x="11285" y="6407"/>
                    <a:pt x="10836" y="6273"/>
                  </a:cubicBezTo>
                  <a:cubicBezTo>
                    <a:pt x="10587" y="6199"/>
                    <a:pt x="10344" y="6101"/>
                    <a:pt x="10099" y="6012"/>
                  </a:cubicBezTo>
                  <a:cubicBezTo>
                    <a:pt x="10099" y="5997"/>
                    <a:pt x="10101" y="5979"/>
                    <a:pt x="10102" y="5962"/>
                  </a:cubicBezTo>
                  <a:cubicBezTo>
                    <a:pt x="10184" y="5950"/>
                    <a:pt x="10265" y="5925"/>
                    <a:pt x="10347" y="5925"/>
                  </a:cubicBezTo>
                  <a:cubicBezTo>
                    <a:pt x="11040" y="5924"/>
                    <a:pt x="11733" y="5924"/>
                    <a:pt x="12426" y="5924"/>
                  </a:cubicBezTo>
                  <a:cubicBezTo>
                    <a:pt x="13120" y="5924"/>
                    <a:pt x="13813" y="5924"/>
                    <a:pt x="14507" y="5924"/>
                  </a:cubicBezTo>
                  <a:cubicBezTo>
                    <a:pt x="14737" y="5924"/>
                    <a:pt x="14846" y="5850"/>
                    <a:pt x="14841" y="5697"/>
                  </a:cubicBezTo>
                  <a:cubicBezTo>
                    <a:pt x="14836" y="5552"/>
                    <a:pt x="14736" y="5489"/>
                    <a:pt x="14507" y="5489"/>
                  </a:cubicBezTo>
                  <a:cubicBezTo>
                    <a:pt x="14070" y="5489"/>
                    <a:pt x="13634" y="5489"/>
                    <a:pt x="13198" y="5489"/>
                  </a:cubicBezTo>
                  <a:cubicBezTo>
                    <a:pt x="12325" y="5489"/>
                    <a:pt x="11452" y="5489"/>
                    <a:pt x="10580" y="5489"/>
                  </a:cubicBezTo>
                  <a:lnTo>
                    <a:pt x="10391" y="5489"/>
                  </a:lnTo>
                  <a:cubicBezTo>
                    <a:pt x="10550" y="5102"/>
                    <a:pt x="10674" y="4735"/>
                    <a:pt x="10846" y="4393"/>
                  </a:cubicBezTo>
                  <a:cubicBezTo>
                    <a:pt x="11102" y="3884"/>
                    <a:pt x="11532" y="3594"/>
                    <a:pt x="12101" y="3524"/>
                  </a:cubicBezTo>
                  <a:cubicBezTo>
                    <a:pt x="12269" y="3504"/>
                    <a:pt x="12438" y="3505"/>
                    <a:pt x="12608" y="3504"/>
                  </a:cubicBezTo>
                  <a:cubicBezTo>
                    <a:pt x="12827" y="3503"/>
                    <a:pt x="13046" y="3503"/>
                    <a:pt x="13265" y="3503"/>
                  </a:cubicBezTo>
                  <a:cubicBezTo>
                    <a:pt x="13702" y="3503"/>
                    <a:pt x="14140" y="3504"/>
                    <a:pt x="14578" y="3504"/>
                  </a:cubicBezTo>
                  <a:cubicBezTo>
                    <a:pt x="14740" y="3502"/>
                    <a:pt x="14836" y="3425"/>
                    <a:pt x="14841" y="3297"/>
                  </a:cubicBezTo>
                  <a:cubicBezTo>
                    <a:pt x="14846" y="3163"/>
                    <a:pt x="14746" y="3075"/>
                    <a:pt x="14581" y="3069"/>
                  </a:cubicBezTo>
                  <a:cubicBezTo>
                    <a:pt x="14569" y="3069"/>
                    <a:pt x="14558" y="3069"/>
                    <a:pt x="14547" y="3069"/>
                  </a:cubicBezTo>
                  <a:cubicBezTo>
                    <a:pt x="14525" y="3069"/>
                    <a:pt x="14502" y="3069"/>
                    <a:pt x="14480" y="3069"/>
                  </a:cubicBezTo>
                  <a:cubicBezTo>
                    <a:pt x="14129" y="3069"/>
                    <a:pt x="13779" y="3071"/>
                    <a:pt x="13428" y="3071"/>
                  </a:cubicBezTo>
                  <a:cubicBezTo>
                    <a:pt x="13136" y="3071"/>
                    <a:pt x="12844" y="3070"/>
                    <a:pt x="12552" y="3066"/>
                  </a:cubicBezTo>
                  <a:cubicBezTo>
                    <a:pt x="12534" y="3066"/>
                    <a:pt x="12517" y="3066"/>
                    <a:pt x="12499" y="3066"/>
                  </a:cubicBezTo>
                  <a:cubicBezTo>
                    <a:pt x="12106" y="3066"/>
                    <a:pt x="11727" y="3113"/>
                    <a:pt x="11367" y="3287"/>
                  </a:cubicBezTo>
                  <a:cubicBezTo>
                    <a:pt x="11367" y="3287"/>
                    <a:pt x="11367" y="3287"/>
                    <a:pt x="11366" y="3287"/>
                  </a:cubicBezTo>
                  <a:cubicBezTo>
                    <a:pt x="11363" y="3287"/>
                    <a:pt x="11353" y="3280"/>
                    <a:pt x="11342" y="3273"/>
                  </a:cubicBezTo>
                  <a:cubicBezTo>
                    <a:pt x="11672" y="2866"/>
                    <a:pt x="12095" y="2641"/>
                    <a:pt x="12619" y="2631"/>
                  </a:cubicBezTo>
                  <a:cubicBezTo>
                    <a:pt x="12876" y="2626"/>
                    <a:pt x="13132" y="2625"/>
                    <a:pt x="13389" y="2625"/>
                  </a:cubicBezTo>
                  <a:cubicBezTo>
                    <a:pt x="13755" y="2625"/>
                    <a:pt x="14122" y="2628"/>
                    <a:pt x="14488" y="2628"/>
                  </a:cubicBezTo>
                  <a:cubicBezTo>
                    <a:pt x="14514" y="2628"/>
                    <a:pt x="14539" y="2628"/>
                    <a:pt x="14565" y="2628"/>
                  </a:cubicBezTo>
                  <a:cubicBezTo>
                    <a:pt x="14578" y="2628"/>
                    <a:pt x="14591" y="2628"/>
                    <a:pt x="14604" y="2628"/>
                  </a:cubicBezTo>
                  <a:cubicBezTo>
                    <a:pt x="14749" y="2621"/>
                    <a:pt x="14843" y="2532"/>
                    <a:pt x="14841" y="2407"/>
                  </a:cubicBezTo>
                  <a:cubicBezTo>
                    <a:pt x="14840" y="2283"/>
                    <a:pt x="14745" y="2195"/>
                    <a:pt x="14599" y="2195"/>
                  </a:cubicBezTo>
                  <a:cubicBezTo>
                    <a:pt x="14237" y="2193"/>
                    <a:pt x="13875" y="2192"/>
                    <a:pt x="13513" y="21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 name="Google Shape;661;p49">
              <a:extLst>
                <a:ext uri="{FF2B5EF4-FFF2-40B4-BE49-F238E27FC236}">
                  <a16:creationId xmlns:a16="http://schemas.microsoft.com/office/drawing/2014/main" id="{D8EFA2F2-DF96-67B1-72D4-E22F47AC8F48}"/>
                </a:ext>
              </a:extLst>
            </p:cNvPr>
            <p:cNvCxnSpPr/>
            <p:nvPr/>
          </p:nvCxnSpPr>
          <p:spPr>
            <a:xfrm>
              <a:off x="3310872" y="3285816"/>
              <a:ext cx="438600" cy="0"/>
            </a:xfrm>
            <a:prstGeom prst="straightConnector1">
              <a:avLst/>
            </a:prstGeom>
            <a:noFill/>
            <a:ln w="28575" cap="flat" cmpd="sng">
              <a:solidFill>
                <a:schemeClr val="dk2"/>
              </a:solidFill>
              <a:prstDash val="solid"/>
              <a:round/>
              <a:headEnd type="none" w="med" len="med"/>
              <a:tailEnd type="none" w="med" len="med"/>
            </a:ln>
          </p:spPr>
        </p:cxn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66"/>
        <p:cNvGrpSpPr/>
        <p:nvPr/>
      </p:nvGrpSpPr>
      <p:grpSpPr>
        <a:xfrm>
          <a:off x="0" y="0"/>
          <a:ext cx="0" cy="0"/>
          <a:chOff x="0" y="0"/>
          <a:chExt cx="0" cy="0"/>
        </a:xfrm>
      </p:grpSpPr>
      <p:grpSp>
        <p:nvGrpSpPr>
          <p:cNvPr id="5067" name="Google Shape;5067;p66"/>
          <p:cNvGrpSpPr/>
          <p:nvPr/>
        </p:nvGrpSpPr>
        <p:grpSpPr>
          <a:xfrm flipH="1">
            <a:off x="2876007" y="2508327"/>
            <a:ext cx="3636025" cy="2120028"/>
            <a:chOff x="4352672" y="2230153"/>
            <a:chExt cx="4618934" cy="2913327"/>
          </a:xfrm>
        </p:grpSpPr>
        <p:sp>
          <p:nvSpPr>
            <p:cNvPr id="5068" name="Google Shape;5068;p66"/>
            <p:cNvSpPr/>
            <p:nvPr/>
          </p:nvSpPr>
          <p:spPr>
            <a:xfrm>
              <a:off x="4352672" y="2230153"/>
              <a:ext cx="4618934" cy="2913327"/>
            </a:xfrm>
            <a:custGeom>
              <a:avLst/>
              <a:gdLst/>
              <a:ahLst/>
              <a:cxnLst/>
              <a:rect l="l" t="t" r="r" b="b"/>
              <a:pathLst>
                <a:path w="74532" h="47010" extrusionOk="0">
                  <a:moveTo>
                    <a:pt x="54653" y="0"/>
                  </a:moveTo>
                  <a:cubicBezTo>
                    <a:pt x="53200" y="0"/>
                    <a:pt x="51847" y="308"/>
                    <a:pt x="50723" y="888"/>
                  </a:cubicBezTo>
                  <a:cubicBezTo>
                    <a:pt x="43140" y="4799"/>
                    <a:pt x="42201" y="11965"/>
                    <a:pt x="35079" y="12941"/>
                  </a:cubicBezTo>
                  <a:cubicBezTo>
                    <a:pt x="34640" y="13001"/>
                    <a:pt x="34220" y="13029"/>
                    <a:pt x="33817" y="13029"/>
                  </a:cubicBezTo>
                  <a:cubicBezTo>
                    <a:pt x="28008" y="13029"/>
                    <a:pt x="25638" y="7193"/>
                    <a:pt x="17704" y="7193"/>
                  </a:cubicBezTo>
                  <a:cubicBezTo>
                    <a:pt x="17261" y="7193"/>
                    <a:pt x="16800" y="7212"/>
                    <a:pt x="16321" y="7250"/>
                  </a:cubicBezTo>
                  <a:cubicBezTo>
                    <a:pt x="7445" y="7962"/>
                    <a:pt x="5255" y="19804"/>
                    <a:pt x="6743" y="26511"/>
                  </a:cubicBezTo>
                  <a:cubicBezTo>
                    <a:pt x="8230" y="33220"/>
                    <a:pt x="2193" y="31857"/>
                    <a:pt x="962" y="37812"/>
                  </a:cubicBezTo>
                  <a:cubicBezTo>
                    <a:pt x="1" y="42459"/>
                    <a:pt x="6264" y="47009"/>
                    <a:pt x="6264" y="47009"/>
                  </a:cubicBezTo>
                  <a:lnTo>
                    <a:pt x="65131" y="47009"/>
                  </a:lnTo>
                  <a:cubicBezTo>
                    <a:pt x="65131" y="47009"/>
                    <a:pt x="74486" y="44516"/>
                    <a:pt x="74509" y="34367"/>
                  </a:cubicBezTo>
                  <a:cubicBezTo>
                    <a:pt x="74532" y="24219"/>
                    <a:pt x="70861" y="24838"/>
                    <a:pt x="68203" y="13020"/>
                  </a:cubicBezTo>
                  <a:cubicBezTo>
                    <a:pt x="66134" y="3817"/>
                    <a:pt x="59769" y="0"/>
                    <a:pt x="546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6"/>
            <p:cNvSpPr/>
            <p:nvPr/>
          </p:nvSpPr>
          <p:spPr>
            <a:xfrm>
              <a:off x="4454125" y="2726100"/>
              <a:ext cx="4463197" cy="2417337"/>
            </a:xfrm>
            <a:custGeom>
              <a:avLst/>
              <a:gdLst/>
              <a:ahLst/>
              <a:cxnLst/>
              <a:rect l="l" t="t" r="r" b="b"/>
              <a:pathLst>
                <a:path w="72019" h="37217" extrusionOk="0">
                  <a:moveTo>
                    <a:pt x="53179" y="0"/>
                  </a:moveTo>
                  <a:cubicBezTo>
                    <a:pt x="52371" y="0"/>
                    <a:pt x="51548" y="99"/>
                    <a:pt x="50717" y="290"/>
                  </a:cubicBezTo>
                  <a:cubicBezTo>
                    <a:pt x="45513" y="1483"/>
                    <a:pt x="42522" y="9504"/>
                    <a:pt x="35118" y="10338"/>
                  </a:cubicBezTo>
                  <a:cubicBezTo>
                    <a:pt x="34572" y="10399"/>
                    <a:pt x="34055" y="10427"/>
                    <a:pt x="33564" y="10427"/>
                  </a:cubicBezTo>
                  <a:cubicBezTo>
                    <a:pt x="29031" y="10427"/>
                    <a:pt x="26654" y="8070"/>
                    <a:pt x="23116" y="8070"/>
                  </a:cubicBezTo>
                  <a:cubicBezTo>
                    <a:pt x="21839" y="8070"/>
                    <a:pt x="20411" y="8377"/>
                    <a:pt x="18675" y="9213"/>
                  </a:cubicBezTo>
                  <a:cubicBezTo>
                    <a:pt x="13322" y="11794"/>
                    <a:pt x="12285" y="15179"/>
                    <a:pt x="12210" y="21131"/>
                  </a:cubicBezTo>
                  <a:cubicBezTo>
                    <a:pt x="12134" y="27068"/>
                    <a:pt x="3842" y="23291"/>
                    <a:pt x="1786" y="27647"/>
                  </a:cubicBezTo>
                  <a:cubicBezTo>
                    <a:pt x="0" y="31427"/>
                    <a:pt x="4754" y="37216"/>
                    <a:pt x="4754" y="37216"/>
                  </a:cubicBezTo>
                  <a:lnTo>
                    <a:pt x="65942" y="37216"/>
                  </a:lnTo>
                  <a:cubicBezTo>
                    <a:pt x="65942" y="37216"/>
                    <a:pt x="71970" y="35247"/>
                    <a:pt x="71994" y="26577"/>
                  </a:cubicBezTo>
                  <a:cubicBezTo>
                    <a:pt x="72018" y="17906"/>
                    <a:pt x="67337" y="22180"/>
                    <a:pt x="64575" y="12084"/>
                  </a:cubicBezTo>
                  <a:cubicBezTo>
                    <a:pt x="62214" y="3452"/>
                    <a:pt x="57946" y="0"/>
                    <a:pt x="53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0" name="Google Shape;5070;p66"/>
          <p:cNvSpPr/>
          <p:nvPr/>
        </p:nvSpPr>
        <p:spPr>
          <a:xfrm>
            <a:off x="1416100" y="4179553"/>
            <a:ext cx="1893794" cy="44879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6"/>
          <p:cNvSpPr/>
          <p:nvPr/>
        </p:nvSpPr>
        <p:spPr>
          <a:xfrm>
            <a:off x="527250" y="572417"/>
            <a:ext cx="8089500" cy="6036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6"/>
          <p:cNvSpPr txBox="1">
            <a:spLocks noGrp="1"/>
          </p:cNvSpPr>
          <p:nvPr>
            <p:ph type="title"/>
          </p:nvPr>
        </p:nvSpPr>
        <p:spPr>
          <a:xfrm>
            <a:off x="713225" y="539500"/>
            <a:ext cx="771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Recommendations</a:t>
            </a:r>
            <a:endParaRPr dirty="0"/>
          </a:p>
        </p:txBody>
      </p:sp>
      <p:grpSp>
        <p:nvGrpSpPr>
          <p:cNvPr id="5073" name="Google Shape;5073;p66"/>
          <p:cNvGrpSpPr/>
          <p:nvPr/>
        </p:nvGrpSpPr>
        <p:grpSpPr>
          <a:xfrm flipH="1">
            <a:off x="4359559" y="1747557"/>
            <a:ext cx="1240482" cy="1698975"/>
            <a:chOff x="5578423" y="2142589"/>
            <a:chExt cx="1186269" cy="1624726"/>
          </a:xfrm>
        </p:grpSpPr>
        <p:sp>
          <p:nvSpPr>
            <p:cNvPr id="5074" name="Google Shape;5074;p66"/>
            <p:cNvSpPr/>
            <p:nvPr/>
          </p:nvSpPr>
          <p:spPr>
            <a:xfrm>
              <a:off x="6118995" y="2197271"/>
              <a:ext cx="645697" cy="1570044"/>
            </a:xfrm>
            <a:custGeom>
              <a:avLst/>
              <a:gdLst/>
              <a:ahLst/>
              <a:cxnLst/>
              <a:rect l="l" t="t" r="r" b="b"/>
              <a:pathLst>
                <a:path w="29883" h="72662" extrusionOk="0">
                  <a:moveTo>
                    <a:pt x="182" y="0"/>
                  </a:moveTo>
                  <a:cubicBezTo>
                    <a:pt x="81" y="0"/>
                    <a:pt x="1" y="82"/>
                    <a:pt x="1" y="182"/>
                  </a:cubicBezTo>
                  <a:lnTo>
                    <a:pt x="1" y="72661"/>
                  </a:lnTo>
                  <a:lnTo>
                    <a:pt x="29882" y="72661"/>
                  </a:lnTo>
                  <a:lnTo>
                    <a:pt x="29882" y="179"/>
                  </a:lnTo>
                  <a:cubicBezTo>
                    <a:pt x="29882" y="79"/>
                    <a:pt x="29803" y="0"/>
                    <a:pt x="29706" y="0"/>
                  </a:cubicBez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6"/>
            <p:cNvSpPr/>
            <p:nvPr/>
          </p:nvSpPr>
          <p:spPr>
            <a:xfrm>
              <a:off x="6365807" y="3327750"/>
              <a:ext cx="152074" cy="262509"/>
            </a:xfrm>
            <a:custGeom>
              <a:avLst/>
              <a:gdLst/>
              <a:ahLst/>
              <a:cxnLst/>
              <a:rect l="l" t="t" r="r" b="b"/>
              <a:pathLst>
                <a:path w="6216" h="10730" extrusionOk="0">
                  <a:moveTo>
                    <a:pt x="0" y="0"/>
                  </a:moveTo>
                  <a:lnTo>
                    <a:pt x="1234" y="5365"/>
                  </a:lnTo>
                  <a:lnTo>
                    <a:pt x="3108" y="5365"/>
                  </a:lnTo>
                  <a:lnTo>
                    <a:pt x="2724" y="10729"/>
                  </a:lnTo>
                  <a:lnTo>
                    <a:pt x="6215" y="3833"/>
                  </a:lnTo>
                  <a:lnTo>
                    <a:pt x="4002" y="3833"/>
                  </a:lnTo>
                  <a:lnTo>
                    <a:pt x="62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6"/>
            <p:cNvSpPr/>
            <p:nvPr/>
          </p:nvSpPr>
          <p:spPr>
            <a:xfrm>
              <a:off x="5578423" y="2142589"/>
              <a:ext cx="1127695" cy="1083392"/>
            </a:xfrm>
            <a:custGeom>
              <a:avLst/>
              <a:gdLst/>
              <a:ahLst/>
              <a:cxnLst/>
              <a:rect l="l" t="t" r="r" b="b"/>
              <a:pathLst>
                <a:path w="52190" h="53140" extrusionOk="0">
                  <a:moveTo>
                    <a:pt x="30239" y="1"/>
                  </a:moveTo>
                  <a:lnTo>
                    <a:pt x="30239" y="2530"/>
                  </a:lnTo>
                  <a:lnTo>
                    <a:pt x="49551" y="2530"/>
                  </a:lnTo>
                  <a:lnTo>
                    <a:pt x="49551" y="1"/>
                  </a:lnTo>
                  <a:close/>
                  <a:moveTo>
                    <a:pt x="47718" y="11453"/>
                  </a:moveTo>
                  <a:cubicBezTo>
                    <a:pt x="47776" y="11453"/>
                    <a:pt x="47825" y="11502"/>
                    <a:pt x="47825" y="11561"/>
                  </a:cubicBezTo>
                  <a:lnTo>
                    <a:pt x="47825" y="19303"/>
                  </a:lnTo>
                  <a:lnTo>
                    <a:pt x="47824" y="19303"/>
                  </a:lnTo>
                  <a:cubicBezTo>
                    <a:pt x="47824" y="19362"/>
                    <a:pt x="47776" y="19411"/>
                    <a:pt x="47718" y="19411"/>
                  </a:cubicBezTo>
                  <a:lnTo>
                    <a:pt x="32808" y="19411"/>
                  </a:lnTo>
                  <a:cubicBezTo>
                    <a:pt x="32749" y="19411"/>
                    <a:pt x="32700" y="19362"/>
                    <a:pt x="32700" y="19303"/>
                  </a:cubicBezTo>
                  <a:lnTo>
                    <a:pt x="32700" y="11561"/>
                  </a:lnTo>
                  <a:cubicBezTo>
                    <a:pt x="32700" y="11502"/>
                    <a:pt x="32749" y="11453"/>
                    <a:pt x="32808" y="11453"/>
                  </a:cubicBezTo>
                  <a:close/>
                  <a:moveTo>
                    <a:pt x="923" y="21281"/>
                  </a:moveTo>
                  <a:cubicBezTo>
                    <a:pt x="413" y="21281"/>
                    <a:pt x="0" y="21833"/>
                    <a:pt x="0" y="22514"/>
                  </a:cubicBezTo>
                  <a:lnTo>
                    <a:pt x="0" y="24709"/>
                  </a:lnTo>
                  <a:cubicBezTo>
                    <a:pt x="0" y="24996"/>
                    <a:pt x="75" y="25277"/>
                    <a:pt x="214" y="25498"/>
                  </a:cubicBezTo>
                  <a:lnTo>
                    <a:pt x="1303" y="27244"/>
                  </a:lnTo>
                  <a:cubicBezTo>
                    <a:pt x="1441" y="27465"/>
                    <a:pt x="1517" y="27746"/>
                    <a:pt x="1517" y="28035"/>
                  </a:cubicBezTo>
                  <a:lnTo>
                    <a:pt x="1517" y="31052"/>
                  </a:lnTo>
                  <a:cubicBezTo>
                    <a:pt x="1517" y="31733"/>
                    <a:pt x="1930" y="32286"/>
                    <a:pt x="2441" y="32286"/>
                  </a:cubicBezTo>
                  <a:lnTo>
                    <a:pt x="3630" y="32286"/>
                  </a:lnTo>
                  <a:cubicBezTo>
                    <a:pt x="4140" y="32286"/>
                    <a:pt x="4553" y="31733"/>
                    <a:pt x="4553" y="31052"/>
                  </a:cubicBezTo>
                  <a:lnTo>
                    <a:pt x="4553" y="28035"/>
                  </a:lnTo>
                  <a:cubicBezTo>
                    <a:pt x="4553" y="27746"/>
                    <a:pt x="4629" y="27465"/>
                    <a:pt x="4767" y="27244"/>
                  </a:cubicBezTo>
                  <a:lnTo>
                    <a:pt x="5856" y="25498"/>
                  </a:lnTo>
                  <a:cubicBezTo>
                    <a:pt x="5994" y="25277"/>
                    <a:pt x="6070" y="24996"/>
                    <a:pt x="6070" y="24709"/>
                  </a:cubicBezTo>
                  <a:lnTo>
                    <a:pt x="6070" y="22514"/>
                  </a:lnTo>
                  <a:cubicBezTo>
                    <a:pt x="6070" y="21833"/>
                    <a:pt x="5657" y="21281"/>
                    <a:pt x="5148" y="21281"/>
                  </a:cubicBezTo>
                  <a:close/>
                  <a:moveTo>
                    <a:pt x="28066" y="6967"/>
                  </a:moveTo>
                  <a:cubicBezTo>
                    <a:pt x="27877" y="6967"/>
                    <a:pt x="27723" y="7121"/>
                    <a:pt x="27723" y="7309"/>
                  </a:cubicBezTo>
                  <a:lnTo>
                    <a:pt x="27723" y="52797"/>
                  </a:lnTo>
                  <a:cubicBezTo>
                    <a:pt x="27723" y="52986"/>
                    <a:pt x="27877" y="53139"/>
                    <a:pt x="28066" y="53139"/>
                  </a:cubicBezTo>
                  <a:lnTo>
                    <a:pt x="51847" y="53139"/>
                  </a:lnTo>
                  <a:cubicBezTo>
                    <a:pt x="52036" y="53139"/>
                    <a:pt x="52190" y="52986"/>
                    <a:pt x="52190" y="52797"/>
                  </a:cubicBezTo>
                  <a:lnTo>
                    <a:pt x="52190" y="7309"/>
                  </a:lnTo>
                  <a:cubicBezTo>
                    <a:pt x="52190" y="7121"/>
                    <a:pt x="52036" y="6967"/>
                    <a:pt x="51847" y="6967"/>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6"/>
            <p:cNvSpPr/>
            <p:nvPr/>
          </p:nvSpPr>
          <p:spPr>
            <a:xfrm>
              <a:off x="6311941" y="2911212"/>
              <a:ext cx="262107" cy="262516"/>
            </a:xfrm>
            <a:custGeom>
              <a:avLst/>
              <a:gdLst/>
              <a:ahLst/>
              <a:cxnLst/>
              <a:rect l="l" t="t" r="r" b="b"/>
              <a:pathLst>
                <a:path w="13450" h="13471" extrusionOk="0">
                  <a:moveTo>
                    <a:pt x="6726" y="1802"/>
                  </a:moveTo>
                  <a:cubicBezTo>
                    <a:pt x="9330" y="1802"/>
                    <a:pt x="11442" y="4011"/>
                    <a:pt x="11442" y="6735"/>
                  </a:cubicBezTo>
                  <a:cubicBezTo>
                    <a:pt x="11442" y="9460"/>
                    <a:pt x="9330" y="11667"/>
                    <a:pt x="6726" y="11667"/>
                  </a:cubicBezTo>
                  <a:cubicBezTo>
                    <a:pt x="4120" y="11667"/>
                    <a:pt x="2009" y="9460"/>
                    <a:pt x="2009" y="6735"/>
                  </a:cubicBezTo>
                  <a:cubicBezTo>
                    <a:pt x="2009" y="4011"/>
                    <a:pt x="4120" y="1802"/>
                    <a:pt x="6726" y="1802"/>
                  </a:cubicBezTo>
                  <a:close/>
                  <a:moveTo>
                    <a:pt x="6726" y="1"/>
                  </a:moveTo>
                  <a:cubicBezTo>
                    <a:pt x="3011" y="1"/>
                    <a:pt x="0" y="3015"/>
                    <a:pt x="0" y="6735"/>
                  </a:cubicBezTo>
                  <a:cubicBezTo>
                    <a:pt x="0" y="10455"/>
                    <a:pt x="3011" y="13470"/>
                    <a:pt x="6726" y="13470"/>
                  </a:cubicBezTo>
                  <a:cubicBezTo>
                    <a:pt x="10439" y="13470"/>
                    <a:pt x="13450" y="10455"/>
                    <a:pt x="13450" y="6735"/>
                  </a:cubicBezTo>
                  <a:cubicBezTo>
                    <a:pt x="13450" y="3015"/>
                    <a:pt x="10439" y="1"/>
                    <a:pt x="6726"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6"/>
            <p:cNvSpPr/>
            <p:nvPr/>
          </p:nvSpPr>
          <p:spPr>
            <a:xfrm>
              <a:off x="6387971" y="2984896"/>
              <a:ext cx="110065" cy="115132"/>
            </a:xfrm>
            <a:custGeom>
              <a:avLst/>
              <a:gdLst/>
              <a:ahLst/>
              <a:cxnLst/>
              <a:rect l="l" t="t" r="r" b="b"/>
              <a:pathLst>
                <a:path w="5648" h="5908" extrusionOk="0">
                  <a:moveTo>
                    <a:pt x="2825" y="0"/>
                  </a:moveTo>
                  <a:cubicBezTo>
                    <a:pt x="1265" y="0"/>
                    <a:pt x="1" y="1323"/>
                    <a:pt x="1" y="2954"/>
                  </a:cubicBezTo>
                  <a:cubicBezTo>
                    <a:pt x="1" y="4584"/>
                    <a:pt x="1265" y="5907"/>
                    <a:pt x="2825" y="5907"/>
                  </a:cubicBezTo>
                  <a:cubicBezTo>
                    <a:pt x="4384" y="5907"/>
                    <a:pt x="5648" y="4584"/>
                    <a:pt x="5648" y="2954"/>
                  </a:cubicBezTo>
                  <a:cubicBezTo>
                    <a:pt x="5648" y="1323"/>
                    <a:pt x="4384" y="0"/>
                    <a:pt x="2825" y="0"/>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6"/>
            <p:cNvSpPr/>
            <p:nvPr/>
          </p:nvSpPr>
          <p:spPr>
            <a:xfrm>
              <a:off x="6290942" y="2586710"/>
              <a:ext cx="310413" cy="282129"/>
            </a:xfrm>
            <a:custGeom>
              <a:avLst/>
              <a:gdLst/>
              <a:ahLst/>
              <a:cxnLst/>
              <a:rect l="l" t="t" r="r" b="b"/>
              <a:pathLst>
                <a:path w="14366" h="13057" extrusionOk="0">
                  <a:moveTo>
                    <a:pt x="4183" y="1265"/>
                  </a:moveTo>
                  <a:cubicBezTo>
                    <a:pt x="4199" y="1265"/>
                    <a:pt x="4214" y="1279"/>
                    <a:pt x="4214" y="1295"/>
                  </a:cubicBezTo>
                  <a:lnTo>
                    <a:pt x="4214" y="2586"/>
                  </a:lnTo>
                  <a:cubicBezTo>
                    <a:pt x="4214" y="2604"/>
                    <a:pt x="4199" y="2617"/>
                    <a:pt x="4183" y="2617"/>
                  </a:cubicBezTo>
                  <a:lnTo>
                    <a:pt x="879" y="2617"/>
                  </a:lnTo>
                  <a:cubicBezTo>
                    <a:pt x="862" y="2617"/>
                    <a:pt x="849" y="2604"/>
                    <a:pt x="849" y="2586"/>
                  </a:cubicBezTo>
                  <a:lnTo>
                    <a:pt x="849" y="1295"/>
                  </a:lnTo>
                  <a:cubicBezTo>
                    <a:pt x="849" y="1279"/>
                    <a:pt x="862" y="1265"/>
                    <a:pt x="879" y="1265"/>
                  </a:cubicBezTo>
                  <a:close/>
                  <a:moveTo>
                    <a:pt x="8943" y="1265"/>
                  </a:moveTo>
                  <a:cubicBezTo>
                    <a:pt x="8960" y="1265"/>
                    <a:pt x="8973" y="1279"/>
                    <a:pt x="8973" y="1295"/>
                  </a:cubicBezTo>
                  <a:lnTo>
                    <a:pt x="8973" y="2586"/>
                  </a:lnTo>
                  <a:cubicBezTo>
                    <a:pt x="8973" y="2604"/>
                    <a:pt x="8960" y="2617"/>
                    <a:pt x="8943" y="2617"/>
                  </a:cubicBezTo>
                  <a:lnTo>
                    <a:pt x="5639" y="2617"/>
                  </a:lnTo>
                  <a:cubicBezTo>
                    <a:pt x="5623" y="2617"/>
                    <a:pt x="5608" y="2604"/>
                    <a:pt x="5608" y="2586"/>
                  </a:cubicBezTo>
                  <a:lnTo>
                    <a:pt x="5608" y="1295"/>
                  </a:lnTo>
                  <a:cubicBezTo>
                    <a:pt x="5608" y="1279"/>
                    <a:pt x="5621" y="1265"/>
                    <a:pt x="5639" y="1265"/>
                  </a:cubicBezTo>
                  <a:close/>
                  <a:moveTo>
                    <a:pt x="13405" y="1265"/>
                  </a:moveTo>
                  <a:cubicBezTo>
                    <a:pt x="13423" y="1265"/>
                    <a:pt x="13437" y="1279"/>
                    <a:pt x="13437" y="1295"/>
                  </a:cubicBezTo>
                  <a:lnTo>
                    <a:pt x="13437" y="2586"/>
                  </a:lnTo>
                  <a:cubicBezTo>
                    <a:pt x="13437" y="2604"/>
                    <a:pt x="13423" y="2617"/>
                    <a:pt x="13405" y="2617"/>
                  </a:cubicBezTo>
                  <a:lnTo>
                    <a:pt x="10102" y="2617"/>
                  </a:lnTo>
                  <a:cubicBezTo>
                    <a:pt x="10085" y="2617"/>
                    <a:pt x="10072" y="2604"/>
                    <a:pt x="10072" y="2586"/>
                  </a:cubicBezTo>
                  <a:lnTo>
                    <a:pt x="10072" y="1295"/>
                  </a:lnTo>
                  <a:cubicBezTo>
                    <a:pt x="10072" y="1279"/>
                    <a:pt x="10085" y="1265"/>
                    <a:pt x="10102" y="1265"/>
                  </a:cubicBezTo>
                  <a:close/>
                  <a:moveTo>
                    <a:pt x="4222" y="4820"/>
                  </a:moveTo>
                  <a:cubicBezTo>
                    <a:pt x="4239" y="4820"/>
                    <a:pt x="4254" y="4834"/>
                    <a:pt x="4254" y="4851"/>
                  </a:cubicBezTo>
                  <a:lnTo>
                    <a:pt x="4254" y="6141"/>
                  </a:lnTo>
                  <a:cubicBezTo>
                    <a:pt x="4254" y="6158"/>
                    <a:pt x="4239" y="6173"/>
                    <a:pt x="4222" y="6173"/>
                  </a:cubicBezTo>
                  <a:lnTo>
                    <a:pt x="919" y="6173"/>
                  </a:lnTo>
                  <a:cubicBezTo>
                    <a:pt x="902" y="6173"/>
                    <a:pt x="887" y="6158"/>
                    <a:pt x="887" y="6141"/>
                  </a:cubicBezTo>
                  <a:lnTo>
                    <a:pt x="887" y="4851"/>
                  </a:lnTo>
                  <a:cubicBezTo>
                    <a:pt x="887" y="4834"/>
                    <a:pt x="902" y="4820"/>
                    <a:pt x="919" y="4820"/>
                  </a:cubicBezTo>
                  <a:close/>
                  <a:moveTo>
                    <a:pt x="8983" y="4820"/>
                  </a:moveTo>
                  <a:cubicBezTo>
                    <a:pt x="8999" y="4820"/>
                    <a:pt x="9014" y="4834"/>
                    <a:pt x="9014" y="4851"/>
                  </a:cubicBezTo>
                  <a:lnTo>
                    <a:pt x="9014" y="6141"/>
                  </a:lnTo>
                  <a:cubicBezTo>
                    <a:pt x="9014" y="6158"/>
                    <a:pt x="9001" y="6173"/>
                    <a:pt x="8983" y="6173"/>
                  </a:cubicBezTo>
                  <a:lnTo>
                    <a:pt x="5679" y="6173"/>
                  </a:lnTo>
                  <a:cubicBezTo>
                    <a:pt x="5662" y="6173"/>
                    <a:pt x="5649" y="6158"/>
                    <a:pt x="5649" y="6141"/>
                  </a:cubicBezTo>
                  <a:lnTo>
                    <a:pt x="5649" y="4851"/>
                  </a:lnTo>
                  <a:cubicBezTo>
                    <a:pt x="5649" y="4834"/>
                    <a:pt x="5662" y="4820"/>
                    <a:pt x="5679" y="4820"/>
                  </a:cubicBezTo>
                  <a:close/>
                  <a:moveTo>
                    <a:pt x="13446" y="4820"/>
                  </a:moveTo>
                  <a:cubicBezTo>
                    <a:pt x="13463" y="4820"/>
                    <a:pt x="13477" y="4834"/>
                    <a:pt x="13477" y="4851"/>
                  </a:cubicBezTo>
                  <a:lnTo>
                    <a:pt x="13477" y="6141"/>
                  </a:lnTo>
                  <a:cubicBezTo>
                    <a:pt x="13477" y="6158"/>
                    <a:pt x="13463" y="6173"/>
                    <a:pt x="13446" y="6173"/>
                  </a:cubicBezTo>
                  <a:lnTo>
                    <a:pt x="10142" y="6173"/>
                  </a:lnTo>
                  <a:cubicBezTo>
                    <a:pt x="10125" y="6173"/>
                    <a:pt x="10112" y="6158"/>
                    <a:pt x="10112" y="6141"/>
                  </a:cubicBezTo>
                  <a:lnTo>
                    <a:pt x="10112" y="4851"/>
                  </a:lnTo>
                  <a:cubicBezTo>
                    <a:pt x="10112" y="4834"/>
                    <a:pt x="10125" y="4820"/>
                    <a:pt x="10142" y="4820"/>
                  </a:cubicBezTo>
                  <a:close/>
                  <a:moveTo>
                    <a:pt x="4222" y="8282"/>
                  </a:moveTo>
                  <a:cubicBezTo>
                    <a:pt x="4239" y="8282"/>
                    <a:pt x="4254" y="8295"/>
                    <a:pt x="4254" y="8313"/>
                  </a:cubicBezTo>
                  <a:lnTo>
                    <a:pt x="4254" y="9604"/>
                  </a:lnTo>
                  <a:cubicBezTo>
                    <a:pt x="4254" y="9620"/>
                    <a:pt x="4239" y="9634"/>
                    <a:pt x="4222" y="9634"/>
                  </a:cubicBezTo>
                  <a:lnTo>
                    <a:pt x="919" y="9634"/>
                  </a:lnTo>
                  <a:cubicBezTo>
                    <a:pt x="902" y="9634"/>
                    <a:pt x="887" y="9620"/>
                    <a:pt x="887" y="9604"/>
                  </a:cubicBezTo>
                  <a:lnTo>
                    <a:pt x="887" y="8313"/>
                  </a:lnTo>
                  <a:cubicBezTo>
                    <a:pt x="887" y="8295"/>
                    <a:pt x="902" y="8282"/>
                    <a:pt x="919" y="8282"/>
                  </a:cubicBezTo>
                  <a:close/>
                  <a:moveTo>
                    <a:pt x="8983" y="8282"/>
                  </a:moveTo>
                  <a:cubicBezTo>
                    <a:pt x="8999" y="8282"/>
                    <a:pt x="9014" y="8295"/>
                    <a:pt x="9014" y="8313"/>
                  </a:cubicBezTo>
                  <a:lnTo>
                    <a:pt x="9014" y="9604"/>
                  </a:lnTo>
                  <a:cubicBezTo>
                    <a:pt x="9014" y="9620"/>
                    <a:pt x="9001" y="9634"/>
                    <a:pt x="8983" y="9634"/>
                  </a:cubicBezTo>
                  <a:lnTo>
                    <a:pt x="5679" y="9634"/>
                  </a:lnTo>
                  <a:cubicBezTo>
                    <a:pt x="5662" y="9634"/>
                    <a:pt x="5649" y="9620"/>
                    <a:pt x="5649" y="9604"/>
                  </a:cubicBezTo>
                  <a:lnTo>
                    <a:pt x="5649" y="8313"/>
                  </a:lnTo>
                  <a:cubicBezTo>
                    <a:pt x="5649" y="8295"/>
                    <a:pt x="5662" y="8282"/>
                    <a:pt x="5679" y="8282"/>
                  </a:cubicBezTo>
                  <a:close/>
                  <a:moveTo>
                    <a:pt x="13446" y="8282"/>
                  </a:moveTo>
                  <a:cubicBezTo>
                    <a:pt x="13463" y="8282"/>
                    <a:pt x="13477" y="8295"/>
                    <a:pt x="13477" y="8313"/>
                  </a:cubicBezTo>
                  <a:lnTo>
                    <a:pt x="13477" y="9604"/>
                  </a:lnTo>
                  <a:cubicBezTo>
                    <a:pt x="13477" y="9620"/>
                    <a:pt x="13463" y="9634"/>
                    <a:pt x="13446" y="9634"/>
                  </a:cubicBezTo>
                  <a:lnTo>
                    <a:pt x="10142" y="9634"/>
                  </a:lnTo>
                  <a:cubicBezTo>
                    <a:pt x="10125" y="9634"/>
                    <a:pt x="10112" y="9620"/>
                    <a:pt x="10112" y="9604"/>
                  </a:cubicBezTo>
                  <a:lnTo>
                    <a:pt x="10112" y="8313"/>
                  </a:lnTo>
                  <a:cubicBezTo>
                    <a:pt x="10112" y="8295"/>
                    <a:pt x="10125" y="8282"/>
                    <a:pt x="10142" y="8282"/>
                  </a:cubicBezTo>
                  <a:close/>
                  <a:moveTo>
                    <a:pt x="0" y="1"/>
                  </a:moveTo>
                  <a:lnTo>
                    <a:pt x="0" y="13057"/>
                  </a:lnTo>
                  <a:lnTo>
                    <a:pt x="14366" y="13057"/>
                  </a:lnTo>
                  <a:lnTo>
                    <a:pt x="14366" y="1"/>
                  </a:ln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6"/>
            <p:cNvSpPr/>
            <p:nvPr/>
          </p:nvSpPr>
          <p:spPr>
            <a:xfrm>
              <a:off x="5587942" y="2558280"/>
              <a:ext cx="531026" cy="825731"/>
            </a:xfrm>
            <a:custGeom>
              <a:avLst/>
              <a:gdLst/>
              <a:ahLst/>
              <a:cxnLst/>
              <a:rect l="l" t="t" r="r" b="b"/>
              <a:pathLst>
                <a:path w="24576" h="38215" extrusionOk="0">
                  <a:moveTo>
                    <a:pt x="23" y="1"/>
                  </a:moveTo>
                  <a:cubicBezTo>
                    <a:pt x="10" y="1"/>
                    <a:pt x="0" y="11"/>
                    <a:pt x="0" y="24"/>
                  </a:cubicBezTo>
                  <a:lnTo>
                    <a:pt x="0" y="1539"/>
                  </a:lnTo>
                  <a:cubicBezTo>
                    <a:pt x="0" y="1552"/>
                    <a:pt x="10" y="1562"/>
                    <a:pt x="23" y="1562"/>
                  </a:cubicBezTo>
                  <a:lnTo>
                    <a:pt x="5117" y="1562"/>
                  </a:lnTo>
                  <a:cubicBezTo>
                    <a:pt x="5128" y="1562"/>
                    <a:pt x="5138" y="1552"/>
                    <a:pt x="5138" y="1539"/>
                  </a:cubicBezTo>
                  <a:lnTo>
                    <a:pt x="5138" y="24"/>
                  </a:lnTo>
                  <a:cubicBezTo>
                    <a:pt x="5138" y="11"/>
                    <a:pt x="5128" y="1"/>
                    <a:pt x="5117" y="1"/>
                  </a:cubicBezTo>
                  <a:close/>
                  <a:moveTo>
                    <a:pt x="16255" y="3921"/>
                  </a:moveTo>
                  <a:cubicBezTo>
                    <a:pt x="13400" y="3921"/>
                    <a:pt x="11077" y="6245"/>
                    <a:pt x="11077" y="9099"/>
                  </a:cubicBezTo>
                  <a:lnTo>
                    <a:pt x="11077" y="33036"/>
                  </a:lnTo>
                  <a:cubicBezTo>
                    <a:pt x="11077" y="35202"/>
                    <a:pt x="9313" y="36963"/>
                    <a:pt x="7150" y="36963"/>
                  </a:cubicBezTo>
                  <a:cubicBezTo>
                    <a:pt x="4983" y="36963"/>
                    <a:pt x="3219" y="35202"/>
                    <a:pt x="3219" y="33036"/>
                  </a:cubicBezTo>
                  <a:lnTo>
                    <a:pt x="3219" y="12439"/>
                  </a:lnTo>
                  <a:lnTo>
                    <a:pt x="3424" y="12439"/>
                  </a:lnTo>
                  <a:lnTo>
                    <a:pt x="3424" y="10784"/>
                  </a:lnTo>
                  <a:cubicBezTo>
                    <a:pt x="3349" y="10810"/>
                    <a:pt x="3272" y="10825"/>
                    <a:pt x="3190" y="10825"/>
                  </a:cubicBezTo>
                  <a:lnTo>
                    <a:pt x="1999" y="10825"/>
                  </a:lnTo>
                  <a:cubicBezTo>
                    <a:pt x="1920" y="10825"/>
                    <a:pt x="1842" y="10812"/>
                    <a:pt x="1769" y="10786"/>
                  </a:cubicBezTo>
                  <a:lnTo>
                    <a:pt x="1769" y="12439"/>
                  </a:lnTo>
                  <a:lnTo>
                    <a:pt x="1967" y="12439"/>
                  </a:lnTo>
                  <a:lnTo>
                    <a:pt x="1967" y="33036"/>
                  </a:lnTo>
                  <a:cubicBezTo>
                    <a:pt x="1967" y="35890"/>
                    <a:pt x="4291" y="38214"/>
                    <a:pt x="7150" y="38214"/>
                  </a:cubicBezTo>
                  <a:cubicBezTo>
                    <a:pt x="10004" y="38214"/>
                    <a:pt x="12328" y="35890"/>
                    <a:pt x="12328" y="33036"/>
                  </a:cubicBezTo>
                  <a:lnTo>
                    <a:pt x="12328" y="9099"/>
                  </a:lnTo>
                  <a:cubicBezTo>
                    <a:pt x="12328" y="6935"/>
                    <a:pt x="14088" y="5172"/>
                    <a:pt x="16255" y="5172"/>
                  </a:cubicBezTo>
                  <a:cubicBezTo>
                    <a:pt x="18423" y="5172"/>
                    <a:pt x="20183" y="6935"/>
                    <a:pt x="20183" y="9099"/>
                  </a:cubicBezTo>
                  <a:lnTo>
                    <a:pt x="20183" y="22382"/>
                  </a:lnTo>
                  <a:cubicBezTo>
                    <a:pt x="20183" y="24389"/>
                    <a:pt x="21818" y="26059"/>
                    <a:pt x="23825" y="26103"/>
                  </a:cubicBezTo>
                  <a:lnTo>
                    <a:pt x="24560" y="26122"/>
                  </a:lnTo>
                  <a:lnTo>
                    <a:pt x="24576" y="26122"/>
                  </a:lnTo>
                  <a:lnTo>
                    <a:pt x="24576" y="24871"/>
                  </a:lnTo>
                  <a:lnTo>
                    <a:pt x="23854" y="24852"/>
                  </a:lnTo>
                  <a:cubicBezTo>
                    <a:pt x="22518" y="24824"/>
                    <a:pt x="21434" y="23713"/>
                    <a:pt x="21434" y="22382"/>
                  </a:cubicBezTo>
                  <a:lnTo>
                    <a:pt x="21434" y="9099"/>
                  </a:lnTo>
                  <a:cubicBezTo>
                    <a:pt x="21434" y="6245"/>
                    <a:pt x="19110" y="3921"/>
                    <a:pt x="16255" y="39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6"/>
          <p:cNvGrpSpPr/>
          <p:nvPr/>
        </p:nvGrpSpPr>
        <p:grpSpPr>
          <a:xfrm flipH="1">
            <a:off x="3030500" y="3266621"/>
            <a:ext cx="3191774" cy="1358005"/>
            <a:chOff x="1895075" y="2324440"/>
            <a:chExt cx="3410744" cy="1451480"/>
          </a:xfrm>
        </p:grpSpPr>
        <p:sp>
          <p:nvSpPr>
            <p:cNvPr id="5082" name="Google Shape;5082;p66"/>
            <p:cNvSpPr/>
            <p:nvPr/>
          </p:nvSpPr>
          <p:spPr>
            <a:xfrm>
              <a:off x="2266434" y="3116176"/>
              <a:ext cx="2866084" cy="307734"/>
            </a:xfrm>
            <a:custGeom>
              <a:avLst/>
              <a:gdLst/>
              <a:ahLst/>
              <a:cxnLst/>
              <a:rect l="l" t="t" r="r" b="b"/>
              <a:pathLst>
                <a:path w="132643" h="14242" extrusionOk="0">
                  <a:moveTo>
                    <a:pt x="117927" y="1"/>
                  </a:moveTo>
                  <a:cubicBezTo>
                    <a:pt x="109481" y="1"/>
                    <a:pt x="105587" y="5361"/>
                    <a:pt x="103802" y="10777"/>
                  </a:cubicBezTo>
                  <a:lnTo>
                    <a:pt x="104745" y="11087"/>
                  </a:lnTo>
                  <a:cubicBezTo>
                    <a:pt x="106633" y="5503"/>
                    <a:pt x="111914" y="1484"/>
                    <a:pt x="118134" y="1484"/>
                  </a:cubicBezTo>
                  <a:cubicBezTo>
                    <a:pt x="124601" y="1484"/>
                    <a:pt x="130054" y="5825"/>
                    <a:pt x="131735" y="11751"/>
                  </a:cubicBezTo>
                  <a:lnTo>
                    <a:pt x="132642" y="11489"/>
                  </a:lnTo>
                  <a:cubicBezTo>
                    <a:pt x="131075" y="6009"/>
                    <a:pt x="127241" y="27"/>
                    <a:pt x="117978" y="1"/>
                  </a:cubicBezTo>
                  <a:cubicBezTo>
                    <a:pt x="117961" y="1"/>
                    <a:pt x="117944" y="1"/>
                    <a:pt x="117927" y="1"/>
                  </a:cubicBezTo>
                  <a:close/>
                  <a:moveTo>
                    <a:pt x="14610" y="271"/>
                  </a:moveTo>
                  <a:cubicBezTo>
                    <a:pt x="4312" y="271"/>
                    <a:pt x="992" y="7867"/>
                    <a:pt x="1" y="14106"/>
                  </a:cubicBezTo>
                  <a:lnTo>
                    <a:pt x="910" y="14242"/>
                  </a:lnTo>
                  <a:cubicBezTo>
                    <a:pt x="1948" y="7461"/>
                    <a:pt x="7811" y="2260"/>
                    <a:pt x="14884" y="2260"/>
                  </a:cubicBezTo>
                  <a:cubicBezTo>
                    <a:pt x="21768" y="2260"/>
                    <a:pt x="27506" y="7187"/>
                    <a:pt x="28762" y="13701"/>
                  </a:cubicBezTo>
                  <a:lnTo>
                    <a:pt x="29447" y="13570"/>
                  </a:lnTo>
                  <a:cubicBezTo>
                    <a:pt x="28252" y="7479"/>
                    <a:pt x="24700" y="271"/>
                    <a:pt x="14610" y="2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6"/>
            <p:cNvSpPr/>
            <p:nvPr/>
          </p:nvSpPr>
          <p:spPr>
            <a:xfrm>
              <a:off x="2034629" y="2857580"/>
              <a:ext cx="3181013" cy="275128"/>
            </a:xfrm>
            <a:custGeom>
              <a:avLst/>
              <a:gdLst/>
              <a:ahLst/>
              <a:cxnLst/>
              <a:rect l="l" t="t" r="r" b="b"/>
              <a:pathLst>
                <a:path w="147218" h="12733" extrusionOk="0">
                  <a:moveTo>
                    <a:pt x="138159" y="1"/>
                  </a:moveTo>
                  <a:cubicBezTo>
                    <a:pt x="138081" y="1"/>
                    <a:pt x="138008" y="3"/>
                    <a:pt x="137941" y="8"/>
                  </a:cubicBezTo>
                  <a:cubicBezTo>
                    <a:pt x="136327" y="135"/>
                    <a:pt x="139176" y="2845"/>
                    <a:pt x="139665" y="3708"/>
                  </a:cubicBezTo>
                  <a:cubicBezTo>
                    <a:pt x="140062" y="4411"/>
                    <a:pt x="143378" y="8137"/>
                    <a:pt x="144607" y="9508"/>
                  </a:cubicBezTo>
                  <a:cubicBezTo>
                    <a:pt x="144901" y="9834"/>
                    <a:pt x="145306" y="10035"/>
                    <a:pt x="145742" y="10074"/>
                  </a:cubicBezTo>
                  <a:lnTo>
                    <a:pt x="147217" y="10196"/>
                  </a:lnTo>
                  <a:cubicBezTo>
                    <a:pt x="147217" y="10196"/>
                    <a:pt x="145699" y="4184"/>
                    <a:pt x="144290" y="1282"/>
                  </a:cubicBezTo>
                  <a:cubicBezTo>
                    <a:pt x="144290" y="1282"/>
                    <a:pt x="139941" y="1"/>
                    <a:pt x="138159" y="1"/>
                  </a:cubicBezTo>
                  <a:close/>
                  <a:moveTo>
                    <a:pt x="7294" y="4589"/>
                  </a:moveTo>
                  <a:cubicBezTo>
                    <a:pt x="6136" y="4589"/>
                    <a:pt x="4424" y="5492"/>
                    <a:pt x="2905" y="7011"/>
                  </a:cubicBezTo>
                  <a:cubicBezTo>
                    <a:pt x="2735" y="7182"/>
                    <a:pt x="2579" y="7352"/>
                    <a:pt x="2426" y="7522"/>
                  </a:cubicBezTo>
                  <a:cubicBezTo>
                    <a:pt x="711" y="9450"/>
                    <a:pt x="0" y="11544"/>
                    <a:pt x="837" y="12382"/>
                  </a:cubicBezTo>
                  <a:cubicBezTo>
                    <a:pt x="1074" y="12620"/>
                    <a:pt x="1413" y="12733"/>
                    <a:pt x="1821" y="12733"/>
                  </a:cubicBezTo>
                  <a:cubicBezTo>
                    <a:pt x="2977" y="12733"/>
                    <a:pt x="4689" y="11829"/>
                    <a:pt x="6208" y="10310"/>
                  </a:cubicBezTo>
                  <a:cubicBezTo>
                    <a:pt x="7124" y="9394"/>
                    <a:pt x="7815" y="8412"/>
                    <a:pt x="8220" y="7522"/>
                  </a:cubicBezTo>
                  <a:cubicBezTo>
                    <a:pt x="8726" y="6409"/>
                    <a:pt x="8787" y="5445"/>
                    <a:pt x="8280" y="4939"/>
                  </a:cubicBezTo>
                  <a:cubicBezTo>
                    <a:pt x="8043" y="4701"/>
                    <a:pt x="7703" y="4589"/>
                    <a:pt x="7294" y="4589"/>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6"/>
            <p:cNvSpPr/>
            <p:nvPr/>
          </p:nvSpPr>
          <p:spPr>
            <a:xfrm>
              <a:off x="2629366" y="2407181"/>
              <a:ext cx="2015677" cy="390620"/>
            </a:xfrm>
            <a:custGeom>
              <a:avLst/>
              <a:gdLst/>
              <a:ahLst/>
              <a:cxnLst/>
              <a:rect l="l" t="t" r="r" b="b"/>
              <a:pathLst>
                <a:path w="93286" h="18078" extrusionOk="0">
                  <a:moveTo>
                    <a:pt x="68600" y="49"/>
                  </a:moveTo>
                  <a:lnTo>
                    <a:pt x="70990" y="14931"/>
                  </a:lnTo>
                  <a:cubicBezTo>
                    <a:pt x="70990" y="14931"/>
                    <a:pt x="70999" y="15010"/>
                    <a:pt x="71020" y="15162"/>
                  </a:cubicBezTo>
                  <a:lnTo>
                    <a:pt x="91384" y="14294"/>
                  </a:lnTo>
                  <a:cubicBezTo>
                    <a:pt x="91384" y="14294"/>
                    <a:pt x="93285" y="13796"/>
                    <a:pt x="91384" y="11437"/>
                  </a:cubicBezTo>
                  <a:cubicBezTo>
                    <a:pt x="89477" y="9075"/>
                    <a:pt x="85096" y="184"/>
                    <a:pt x="68600" y="49"/>
                  </a:cubicBezTo>
                  <a:close/>
                  <a:moveTo>
                    <a:pt x="61452" y="0"/>
                  </a:moveTo>
                  <a:cubicBezTo>
                    <a:pt x="47646" y="0"/>
                    <a:pt x="34677" y="1005"/>
                    <a:pt x="22649" y="10577"/>
                  </a:cubicBezTo>
                  <a:lnTo>
                    <a:pt x="22649" y="17230"/>
                  </a:lnTo>
                  <a:lnTo>
                    <a:pt x="65419" y="15403"/>
                  </a:lnTo>
                  <a:lnTo>
                    <a:pt x="64639" y="14"/>
                  </a:lnTo>
                  <a:cubicBezTo>
                    <a:pt x="63572" y="6"/>
                    <a:pt x="62509" y="0"/>
                    <a:pt x="61452" y="0"/>
                  </a:cubicBezTo>
                  <a:close/>
                  <a:moveTo>
                    <a:pt x="28678" y="2074"/>
                  </a:moveTo>
                  <a:cubicBezTo>
                    <a:pt x="18900" y="7261"/>
                    <a:pt x="6008" y="15615"/>
                    <a:pt x="0" y="17706"/>
                  </a:cubicBezTo>
                  <a:lnTo>
                    <a:pt x="0" y="17711"/>
                  </a:lnTo>
                  <a:lnTo>
                    <a:pt x="6496" y="18077"/>
                  </a:lnTo>
                  <a:lnTo>
                    <a:pt x="28678" y="2074"/>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6"/>
            <p:cNvSpPr/>
            <p:nvPr/>
          </p:nvSpPr>
          <p:spPr>
            <a:xfrm>
              <a:off x="2868345" y="2658149"/>
              <a:ext cx="174351" cy="146542"/>
            </a:xfrm>
            <a:custGeom>
              <a:avLst/>
              <a:gdLst/>
              <a:ahLst/>
              <a:cxnLst/>
              <a:rect l="l" t="t" r="r" b="b"/>
              <a:pathLst>
                <a:path w="8069" h="6782" extrusionOk="0">
                  <a:moveTo>
                    <a:pt x="8068" y="1"/>
                  </a:moveTo>
                  <a:lnTo>
                    <a:pt x="8068" y="1"/>
                  </a:lnTo>
                  <a:cubicBezTo>
                    <a:pt x="7436" y="464"/>
                    <a:pt x="6820" y="921"/>
                    <a:pt x="6236" y="1363"/>
                  </a:cubicBezTo>
                  <a:cubicBezTo>
                    <a:pt x="3540" y="3400"/>
                    <a:pt x="1406" y="5162"/>
                    <a:pt x="276" y="6109"/>
                  </a:cubicBezTo>
                  <a:cubicBezTo>
                    <a:pt x="1" y="6342"/>
                    <a:pt x="170" y="6781"/>
                    <a:pt x="522" y="6781"/>
                  </a:cubicBezTo>
                  <a:cubicBezTo>
                    <a:pt x="527" y="6781"/>
                    <a:pt x="532" y="6781"/>
                    <a:pt x="537" y="6781"/>
                  </a:cubicBezTo>
                  <a:lnTo>
                    <a:pt x="6903" y="6515"/>
                  </a:lnTo>
                  <a:lnTo>
                    <a:pt x="6903" y="6511"/>
                  </a:lnTo>
                  <a:lnTo>
                    <a:pt x="8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6"/>
            <p:cNvSpPr/>
            <p:nvPr/>
          </p:nvSpPr>
          <p:spPr>
            <a:xfrm>
              <a:off x="3017515" y="2384535"/>
              <a:ext cx="1634910" cy="414367"/>
            </a:xfrm>
            <a:custGeom>
              <a:avLst/>
              <a:gdLst/>
              <a:ahLst/>
              <a:cxnLst/>
              <a:rect l="l" t="t" r="r" b="b"/>
              <a:pathLst>
                <a:path w="75664" h="19177" extrusionOk="0">
                  <a:moveTo>
                    <a:pt x="43490" y="1048"/>
                  </a:moveTo>
                  <a:cubicBezTo>
                    <a:pt x="44548" y="1048"/>
                    <a:pt x="45610" y="1054"/>
                    <a:pt x="46677" y="1062"/>
                  </a:cubicBezTo>
                  <a:cubicBezTo>
                    <a:pt x="47990" y="1071"/>
                    <a:pt x="49307" y="1084"/>
                    <a:pt x="50638" y="1097"/>
                  </a:cubicBezTo>
                  <a:cubicBezTo>
                    <a:pt x="67135" y="1232"/>
                    <a:pt x="71515" y="10123"/>
                    <a:pt x="73422" y="12485"/>
                  </a:cubicBezTo>
                  <a:cubicBezTo>
                    <a:pt x="75325" y="14844"/>
                    <a:pt x="73422" y="15342"/>
                    <a:pt x="73422" y="15342"/>
                  </a:cubicBezTo>
                  <a:lnTo>
                    <a:pt x="53060" y="16210"/>
                  </a:lnTo>
                  <a:lnTo>
                    <a:pt x="47457" y="16451"/>
                  </a:lnTo>
                  <a:lnTo>
                    <a:pt x="4687" y="18278"/>
                  </a:lnTo>
                  <a:lnTo>
                    <a:pt x="4687" y="11625"/>
                  </a:lnTo>
                  <a:cubicBezTo>
                    <a:pt x="16715" y="2053"/>
                    <a:pt x="29685" y="1048"/>
                    <a:pt x="43490" y="1048"/>
                  </a:cubicBezTo>
                  <a:close/>
                  <a:moveTo>
                    <a:pt x="44703" y="0"/>
                  </a:moveTo>
                  <a:cubicBezTo>
                    <a:pt x="38246" y="0"/>
                    <a:pt x="28584" y="402"/>
                    <a:pt x="20690" y="2183"/>
                  </a:cubicBezTo>
                  <a:cubicBezTo>
                    <a:pt x="14590" y="3562"/>
                    <a:pt x="6955" y="8435"/>
                    <a:pt x="1165" y="12663"/>
                  </a:cubicBezTo>
                  <a:lnTo>
                    <a:pt x="0" y="19173"/>
                  </a:lnTo>
                  <a:lnTo>
                    <a:pt x="0" y="19177"/>
                  </a:lnTo>
                  <a:lnTo>
                    <a:pt x="53146" y="16944"/>
                  </a:lnTo>
                  <a:lnTo>
                    <a:pt x="74150" y="16062"/>
                  </a:lnTo>
                  <a:cubicBezTo>
                    <a:pt x="75093" y="16022"/>
                    <a:pt x="75664" y="15001"/>
                    <a:pt x="75211" y="14177"/>
                  </a:cubicBezTo>
                  <a:cubicBezTo>
                    <a:pt x="67518" y="207"/>
                    <a:pt x="56048" y="447"/>
                    <a:pt x="50778" y="141"/>
                  </a:cubicBezTo>
                  <a:cubicBezTo>
                    <a:pt x="49566" y="71"/>
                    <a:pt x="47418" y="0"/>
                    <a:pt x="44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6"/>
            <p:cNvSpPr/>
            <p:nvPr/>
          </p:nvSpPr>
          <p:spPr>
            <a:xfrm>
              <a:off x="4542713" y="2352705"/>
              <a:ext cx="456221" cy="377094"/>
            </a:xfrm>
            <a:custGeom>
              <a:avLst/>
              <a:gdLst/>
              <a:ahLst/>
              <a:cxnLst/>
              <a:rect l="l" t="t" r="r" b="b"/>
              <a:pathLst>
                <a:path w="21114" h="17452" extrusionOk="0">
                  <a:moveTo>
                    <a:pt x="1" y="0"/>
                  </a:moveTo>
                  <a:lnTo>
                    <a:pt x="1" y="1903"/>
                  </a:lnTo>
                  <a:cubicBezTo>
                    <a:pt x="1" y="1903"/>
                    <a:pt x="9875" y="6103"/>
                    <a:pt x="17423" y="17452"/>
                  </a:cubicBezTo>
                  <a:lnTo>
                    <a:pt x="21113" y="17452"/>
                  </a:lnTo>
                  <a:cubicBezTo>
                    <a:pt x="17201" y="11946"/>
                    <a:pt x="9438" y="171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6"/>
            <p:cNvSpPr/>
            <p:nvPr/>
          </p:nvSpPr>
          <p:spPr>
            <a:xfrm>
              <a:off x="2924530" y="2750658"/>
              <a:ext cx="1284804" cy="703022"/>
            </a:xfrm>
            <a:custGeom>
              <a:avLst/>
              <a:gdLst/>
              <a:ahLst/>
              <a:cxnLst/>
              <a:rect l="l" t="t" r="r" b="b"/>
              <a:pathLst>
                <a:path w="59461" h="32536" extrusionOk="0">
                  <a:moveTo>
                    <a:pt x="56202" y="8203"/>
                  </a:moveTo>
                  <a:cubicBezTo>
                    <a:pt x="56647" y="8203"/>
                    <a:pt x="57009" y="8566"/>
                    <a:pt x="57009" y="9010"/>
                  </a:cubicBezTo>
                  <a:cubicBezTo>
                    <a:pt x="57009" y="9450"/>
                    <a:pt x="56647" y="9812"/>
                    <a:pt x="56202" y="9812"/>
                  </a:cubicBezTo>
                  <a:lnTo>
                    <a:pt x="47035" y="9812"/>
                  </a:lnTo>
                  <a:cubicBezTo>
                    <a:pt x="46595" y="9812"/>
                    <a:pt x="46233" y="9451"/>
                    <a:pt x="46233" y="9010"/>
                  </a:cubicBezTo>
                  <a:cubicBezTo>
                    <a:pt x="46233" y="8566"/>
                    <a:pt x="46594" y="8203"/>
                    <a:pt x="47035" y="8203"/>
                  </a:cubicBezTo>
                  <a:close/>
                  <a:moveTo>
                    <a:pt x="57449" y="1"/>
                  </a:moveTo>
                  <a:lnTo>
                    <a:pt x="4303" y="2234"/>
                  </a:lnTo>
                  <a:cubicBezTo>
                    <a:pt x="4220" y="2545"/>
                    <a:pt x="1" y="18634"/>
                    <a:pt x="5333" y="32536"/>
                  </a:cubicBezTo>
                  <a:lnTo>
                    <a:pt x="47275" y="32536"/>
                  </a:lnTo>
                  <a:cubicBezTo>
                    <a:pt x="47275" y="32536"/>
                    <a:pt x="53418" y="32252"/>
                    <a:pt x="56445" y="26995"/>
                  </a:cubicBezTo>
                  <a:cubicBezTo>
                    <a:pt x="56786" y="26405"/>
                    <a:pt x="57083" y="25760"/>
                    <a:pt x="57331" y="25039"/>
                  </a:cubicBezTo>
                  <a:cubicBezTo>
                    <a:pt x="59461" y="18857"/>
                    <a:pt x="57912" y="3939"/>
                    <a:pt x="57449" y="1"/>
                  </a:cubicBezTo>
                  <a:close/>
                </a:path>
              </a:pathLst>
            </a:custGeom>
            <a:gradFill>
              <a:gsLst>
                <a:gs pos="0">
                  <a:schemeClr val="accent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6"/>
            <p:cNvSpPr/>
            <p:nvPr/>
          </p:nvSpPr>
          <p:spPr>
            <a:xfrm>
              <a:off x="4026160" y="2407484"/>
              <a:ext cx="137942" cy="332518"/>
            </a:xfrm>
            <a:custGeom>
              <a:avLst/>
              <a:gdLst/>
              <a:ahLst/>
              <a:cxnLst/>
              <a:rect l="l" t="t" r="r" b="b"/>
              <a:pathLst>
                <a:path w="6384" h="15389" extrusionOk="0">
                  <a:moveTo>
                    <a:pt x="1" y="0"/>
                  </a:moveTo>
                  <a:lnTo>
                    <a:pt x="781" y="15389"/>
                  </a:lnTo>
                  <a:lnTo>
                    <a:pt x="6384" y="15148"/>
                  </a:lnTo>
                  <a:cubicBezTo>
                    <a:pt x="6361" y="14996"/>
                    <a:pt x="6352" y="14917"/>
                    <a:pt x="6352" y="14917"/>
                  </a:cubicBezTo>
                  <a:lnTo>
                    <a:pt x="3962" y="35"/>
                  </a:lnTo>
                  <a:cubicBezTo>
                    <a:pt x="2631" y="22"/>
                    <a:pt x="1314" y="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6"/>
            <p:cNvSpPr/>
            <p:nvPr/>
          </p:nvSpPr>
          <p:spPr>
            <a:xfrm>
              <a:off x="2062354" y="2402751"/>
              <a:ext cx="3198429" cy="1154597"/>
            </a:xfrm>
            <a:custGeom>
              <a:avLst/>
              <a:gdLst/>
              <a:ahLst/>
              <a:cxnLst/>
              <a:rect l="l" t="t" r="r" b="b"/>
              <a:pathLst>
                <a:path w="148024" h="53435" extrusionOk="0">
                  <a:moveTo>
                    <a:pt x="59485" y="1"/>
                  </a:moveTo>
                  <a:lnTo>
                    <a:pt x="59485" y="1"/>
                  </a:lnTo>
                  <a:cubicBezTo>
                    <a:pt x="58080" y="642"/>
                    <a:pt x="56540" y="1414"/>
                    <a:pt x="54917" y="2279"/>
                  </a:cubicBezTo>
                  <a:lnTo>
                    <a:pt x="32735" y="18282"/>
                  </a:lnTo>
                  <a:lnTo>
                    <a:pt x="26239" y="17916"/>
                  </a:lnTo>
                  <a:lnTo>
                    <a:pt x="26239" y="17911"/>
                  </a:lnTo>
                  <a:cubicBezTo>
                    <a:pt x="25349" y="18225"/>
                    <a:pt x="24607" y="18400"/>
                    <a:pt x="24054" y="18404"/>
                  </a:cubicBezTo>
                  <a:cubicBezTo>
                    <a:pt x="24054" y="18404"/>
                    <a:pt x="5597" y="20372"/>
                    <a:pt x="0" y="28570"/>
                  </a:cubicBezTo>
                  <a:lnTo>
                    <a:pt x="1143" y="28570"/>
                  </a:lnTo>
                  <a:cubicBezTo>
                    <a:pt x="1296" y="28400"/>
                    <a:pt x="1452" y="28229"/>
                    <a:pt x="1622" y="28059"/>
                  </a:cubicBezTo>
                  <a:cubicBezTo>
                    <a:pt x="3141" y="26540"/>
                    <a:pt x="4853" y="25637"/>
                    <a:pt x="6011" y="25637"/>
                  </a:cubicBezTo>
                  <a:cubicBezTo>
                    <a:pt x="6420" y="25637"/>
                    <a:pt x="6760" y="25749"/>
                    <a:pt x="6997" y="25987"/>
                  </a:cubicBezTo>
                  <a:cubicBezTo>
                    <a:pt x="7504" y="26493"/>
                    <a:pt x="7443" y="27457"/>
                    <a:pt x="6937" y="28570"/>
                  </a:cubicBezTo>
                  <a:lnTo>
                    <a:pt x="21836" y="26588"/>
                  </a:lnTo>
                  <a:cubicBezTo>
                    <a:pt x="23430" y="26380"/>
                    <a:pt x="24938" y="25764"/>
                    <a:pt x="26225" y="24804"/>
                  </a:cubicBezTo>
                  <a:lnTo>
                    <a:pt x="42919" y="12356"/>
                  </a:lnTo>
                  <a:lnTo>
                    <a:pt x="59485" y="1"/>
                  </a:lnTo>
                  <a:close/>
                  <a:moveTo>
                    <a:pt x="103037" y="44268"/>
                  </a:moveTo>
                  <a:cubicBezTo>
                    <a:pt x="103486" y="44268"/>
                    <a:pt x="103857" y="44635"/>
                    <a:pt x="103857" y="45084"/>
                  </a:cubicBezTo>
                  <a:cubicBezTo>
                    <a:pt x="103857" y="45534"/>
                    <a:pt x="103486" y="45903"/>
                    <a:pt x="103037" y="45903"/>
                  </a:cubicBezTo>
                  <a:lnTo>
                    <a:pt x="97413" y="45903"/>
                  </a:lnTo>
                  <a:cubicBezTo>
                    <a:pt x="96963" y="45903"/>
                    <a:pt x="96597" y="45534"/>
                    <a:pt x="96597" y="45084"/>
                  </a:cubicBezTo>
                  <a:cubicBezTo>
                    <a:pt x="96597" y="44635"/>
                    <a:pt x="96963" y="44268"/>
                    <a:pt x="97413" y="44268"/>
                  </a:cubicBezTo>
                  <a:close/>
                  <a:moveTo>
                    <a:pt x="128237" y="26706"/>
                  </a:moveTo>
                  <a:cubicBezTo>
                    <a:pt x="108456" y="26706"/>
                    <a:pt x="106641" y="43095"/>
                    <a:pt x="106641" y="43095"/>
                  </a:cubicBezTo>
                  <a:lnTo>
                    <a:pt x="96343" y="43095"/>
                  </a:lnTo>
                  <a:cubicBezTo>
                    <a:pt x="93316" y="48352"/>
                    <a:pt x="87173" y="48636"/>
                    <a:pt x="87173" y="48636"/>
                  </a:cubicBezTo>
                  <a:lnTo>
                    <a:pt x="41535" y="48636"/>
                  </a:lnTo>
                  <a:cubicBezTo>
                    <a:pt x="41609" y="50506"/>
                    <a:pt x="41474" y="51742"/>
                    <a:pt x="41474" y="51742"/>
                  </a:cubicBezTo>
                  <a:cubicBezTo>
                    <a:pt x="41474" y="51742"/>
                    <a:pt x="69750" y="51783"/>
                    <a:pt x="89300" y="51783"/>
                  </a:cubicBezTo>
                  <a:cubicBezTo>
                    <a:pt x="99076" y="51783"/>
                    <a:pt x="106669" y="51772"/>
                    <a:pt x="107456" y="51742"/>
                  </a:cubicBezTo>
                  <a:cubicBezTo>
                    <a:pt x="109816" y="51650"/>
                    <a:pt x="111199" y="47868"/>
                    <a:pt x="111199" y="47868"/>
                  </a:cubicBezTo>
                  <a:lnTo>
                    <a:pt x="111212" y="47868"/>
                  </a:lnTo>
                  <a:cubicBezTo>
                    <a:pt x="111401" y="41122"/>
                    <a:pt x="114009" y="31873"/>
                    <a:pt x="126759" y="31326"/>
                  </a:cubicBezTo>
                  <a:cubicBezTo>
                    <a:pt x="127131" y="31310"/>
                    <a:pt x="127495" y="31303"/>
                    <a:pt x="127851" y="31303"/>
                  </a:cubicBezTo>
                  <a:cubicBezTo>
                    <a:pt x="146811" y="31303"/>
                    <a:pt x="143125" y="53434"/>
                    <a:pt x="143125" y="53434"/>
                  </a:cubicBezTo>
                  <a:lnTo>
                    <a:pt x="143129" y="53430"/>
                  </a:lnTo>
                  <a:cubicBezTo>
                    <a:pt x="145175" y="51611"/>
                    <a:pt x="146413" y="49185"/>
                    <a:pt x="147138" y="46658"/>
                  </a:cubicBezTo>
                  <a:lnTo>
                    <a:pt x="147134" y="46658"/>
                  </a:lnTo>
                  <a:cubicBezTo>
                    <a:pt x="147134" y="46658"/>
                    <a:pt x="148024" y="26706"/>
                    <a:pt x="128237" y="2670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6"/>
            <p:cNvSpPr/>
            <p:nvPr/>
          </p:nvSpPr>
          <p:spPr>
            <a:xfrm>
              <a:off x="1904151" y="2324440"/>
              <a:ext cx="3375956" cy="1258550"/>
            </a:xfrm>
            <a:custGeom>
              <a:avLst/>
              <a:gdLst/>
              <a:ahLst/>
              <a:cxnLst/>
              <a:rect l="l" t="t" r="r" b="b"/>
              <a:pathLst>
                <a:path w="156240" h="58246" extrusionOk="0">
                  <a:moveTo>
                    <a:pt x="41789" y="29699"/>
                  </a:moveTo>
                  <a:cubicBezTo>
                    <a:pt x="42539" y="29699"/>
                    <a:pt x="43149" y="30074"/>
                    <a:pt x="43149" y="30536"/>
                  </a:cubicBezTo>
                  <a:cubicBezTo>
                    <a:pt x="43149" y="30999"/>
                    <a:pt x="42539" y="31374"/>
                    <a:pt x="41789" y="31374"/>
                  </a:cubicBezTo>
                  <a:cubicBezTo>
                    <a:pt x="41034" y="31374"/>
                    <a:pt x="40427" y="30999"/>
                    <a:pt x="40427" y="30536"/>
                  </a:cubicBezTo>
                  <a:cubicBezTo>
                    <a:pt x="40427" y="30074"/>
                    <a:pt x="41034" y="29699"/>
                    <a:pt x="41789" y="29699"/>
                  </a:cubicBezTo>
                  <a:close/>
                  <a:moveTo>
                    <a:pt x="7759" y="38673"/>
                  </a:moveTo>
                  <a:cubicBezTo>
                    <a:pt x="8346" y="38673"/>
                    <a:pt x="8886" y="38884"/>
                    <a:pt x="9249" y="39310"/>
                  </a:cubicBezTo>
                  <a:cubicBezTo>
                    <a:pt x="10017" y="40209"/>
                    <a:pt x="9720" y="41713"/>
                    <a:pt x="8591" y="42678"/>
                  </a:cubicBezTo>
                  <a:cubicBezTo>
                    <a:pt x="7999" y="43183"/>
                    <a:pt x="7296" y="43438"/>
                    <a:pt x="6651" y="43438"/>
                  </a:cubicBezTo>
                  <a:cubicBezTo>
                    <a:pt x="6064" y="43438"/>
                    <a:pt x="5525" y="43227"/>
                    <a:pt x="5161" y="42800"/>
                  </a:cubicBezTo>
                  <a:cubicBezTo>
                    <a:pt x="4393" y="41906"/>
                    <a:pt x="4690" y="40396"/>
                    <a:pt x="5820" y="39433"/>
                  </a:cubicBezTo>
                  <a:cubicBezTo>
                    <a:pt x="6411" y="38928"/>
                    <a:pt x="7114" y="38673"/>
                    <a:pt x="7759" y="38673"/>
                  </a:cubicBezTo>
                  <a:close/>
                  <a:moveTo>
                    <a:pt x="93813" y="0"/>
                  </a:moveTo>
                  <a:cubicBezTo>
                    <a:pt x="83966" y="0"/>
                    <a:pt x="74440" y="615"/>
                    <a:pt x="69219" y="2604"/>
                  </a:cubicBezTo>
                  <a:cubicBezTo>
                    <a:pt x="68472" y="2887"/>
                    <a:pt x="67670" y="3228"/>
                    <a:pt x="66814" y="3621"/>
                  </a:cubicBezTo>
                  <a:lnTo>
                    <a:pt x="66806" y="3625"/>
                  </a:lnTo>
                  <a:lnTo>
                    <a:pt x="50240" y="15980"/>
                  </a:lnTo>
                  <a:lnTo>
                    <a:pt x="33547" y="28429"/>
                  </a:lnTo>
                  <a:cubicBezTo>
                    <a:pt x="32260" y="29388"/>
                    <a:pt x="30751" y="30004"/>
                    <a:pt x="29157" y="30214"/>
                  </a:cubicBezTo>
                  <a:lnTo>
                    <a:pt x="14258" y="32194"/>
                  </a:lnTo>
                  <a:cubicBezTo>
                    <a:pt x="13853" y="33084"/>
                    <a:pt x="13162" y="34066"/>
                    <a:pt x="12246" y="34982"/>
                  </a:cubicBezTo>
                  <a:cubicBezTo>
                    <a:pt x="10727" y="36501"/>
                    <a:pt x="9015" y="37405"/>
                    <a:pt x="7859" y="37405"/>
                  </a:cubicBezTo>
                  <a:cubicBezTo>
                    <a:pt x="7451" y="37405"/>
                    <a:pt x="7112" y="37292"/>
                    <a:pt x="6875" y="37054"/>
                  </a:cubicBezTo>
                  <a:cubicBezTo>
                    <a:pt x="6038" y="36217"/>
                    <a:pt x="6749" y="34122"/>
                    <a:pt x="8464" y="32194"/>
                  </a:cubicBezTo>
                  <a:lnTo>
                    <a:pt x="7321" y="32194"/>
                  </a:lnTo>
                  <a:cubicBezTo>
                    <a:pt x="7321" y="32194"/>
                    <a:pt x="5781" y="33886"/>
                    <a:pt x="4480" y="34341"/>
                  </a:cubicBezTo>
                  <a:cubicBezTo>
                    <a:pt x="4480" y="34341"/>
                    <a:pt x="3752" y="35654"/>
                    <a:pt x="2875" y="37455"/>
                  </a:cubicBezTo>
                  <a:cubicBezTo>
                    <a:pt x="1998" y="39257"/>
                    <a:pt x="2360" y="42312"/>
                    <a:pt x="1391" y="42839"/>
                  </a:cubicBezTo>
                  <a:cubicBezTo>
                    <a:pt x="427" y="43371"/>
                    <a:pt x="365" y="44096"/>
                    <a:pt x="183" y="45445"/>
                  </a:cubicBezTo>
                  <a:cubicBezTo>
                    <a:pt x="0" y="46788"/>
                    <a:pt x="998" y="48345"/>
                    <a:pt x="998" y="48345"/>
                  </a:cubicBezTo>
                  <a:lnTo>
                    <a:pt x="4533" y="58096"/>
                  </a:lnTo>
                  <a:lnTo>
                    <a:pt x="4533" y="58101"/>
                  </a:lnTo>
                  <a:cubicBezTo>
                    <a:pt x="4981" y="58150"/>
                    <a:pt x="5462" y="58201"/>
                    <a:pt x="5959" y="58245"/>
                  </a:cubicBezTo>
                  <a:lnTo>
                    <a:pt x="5977" y="58245"/>
                  </a:lnTo>
                  <a:cubicBezTo>
                    <a:pt x="6030" y="58245"/>
                    <a:pt x="6083" y="58245"/>
                    <a:pt x="6136" y="58245"/>
                  </a:cubicBezTo>
                  <a:cubicBezTo>
                    <a:pt x="12394" y="58245"/>
                    <a:pt x="14127" y="55405"/>
                    <a:pt x="14127" y="55405"/>
                  </a:cubicBezTo>
                  <a:cubicBezTo>
                    <a:pt x="14127" y="55405"/>
                    <a:pt x="12765" y="34371"/>
                    <a:pt x="31915" y="34371"/>
                  </a:cubicBezTo>
                  <a:cubicBezTo>
                    <a:pt x="46418" y="34371"/>
                    <a:pt x="48634" y="46413"/>
                    <a:pt x="48856" y="52260"/>
                  </a:cubicBezTo>
                  <a:lnTo>
                    <a:pt x="52552" y="52260"/>
                  </a:lnTo>
                  <a:cubicBezTo>
                    <a:pt x="47220" y="38358"/>
                    <a:pt x="51439" y="22267"/>
                    <a:pt x="51522" y="21958"/>
                  </a:cubicBezTo>
                  <a:lnTo>
                    <a:pt x="51522" y="21958"/>
                  </a:lnTo>
                  <a:lnTo>
                    <a:pt x="45156" y="22224"/>
                  </a:lnTo>
                  <a:cubicBezTo>
                    <a:pt x="45151" y="22224"/>
                    <a:pt x="45146" y="22224"/>
                    <a:pt x="45141" y="22224"/>
                  </a:cubicBezTo>
                  <a:cubicBezTo>
                    <a:pt x="44789" y="22224"/>
                    <a:pt x="44620" y="21785"/>
                    <a:pt x="44895" y="21552"/>
                  </a:cubicBezTo>
                  <a:cubicBezTo>
                    <a:pt x="46025" y="20605"/>
                    <a:pt x="48159" y="18843"/>
                    <a:pt x="50855" y="16806"/>
                  </a:cubicBezTo>
                  <a:cubicBezTo>
                    <a:pt x="51439" y="16364"/>
                    <a:pt x="52055" y="15907"/>
                    <a:pt x="52687" y="15444"/>
                  </a:cubicBezTo>
                  <a:cubicBezTo>
                    <a:pt x="58477" y="11216"/>
                    <a:pt x="66112" y="6343"/>
                    <a:pt x="72212" y="4964"/>
                  </a:cubicBezTo>
                  <a:cubicBezTo>
                    <a:pt x="80102" y="3183"/>
                    <a:pt x="89758" y="2780"/>
                    <a:pt x="96215" y="2780"/>
                  </a:cubicBezTo>
                  <a:cubicBezTo>
                    <a:pt x="98935" y="2780"/>
                    <a:pt x="101087" y="2852"/>
                    <a:pt x="102300" y="2922"/>
                  </a:cubicBezTo>
                  <a:cubicBezTo>
                    <a:pt x="107570" y="3227"/>
                    <a:pt x="119040" y="2988"/>
                    <a:pt x="126733" y="16958"/>
                  </a:cubicBezTo>
                  <a:cubicBezTo>
                    <a:pt x="127186" y="17782"/>
                    <a:pt x="126615" y="18803"/>
                    <a:pt x="125672" y="18842"/>
                  </a:cubicBezTo>
                  <a:lnTo>
                    <a:pt x="104668" y="19723"/>
                  </a:lnTo>
                  <a:cubicBezTo>
                    <a:pt x="105131" y="23663"/>
                    <a:pt x="106680" y="38581"/>
                    <a:pt x="104550" y="44763"/>
                  </a:cubicBezTo>
                  <a:cubicBezTo>
                    <a:pt x="104302" y="45484"/>
                    <a:pt x="104005" y="46129"/>
                    <a:pt x="103664" y="46718"/>
                  </a:cubicBezTo>
                  <a:lnTo>
                    <a:pt x="113962" y="46718"/>
                  </a:lnTo>
                  <a:cubicBezTo>
                    <a:pt x="113962" y="46718"/>
                    <a:pt x="115777" y="30330"/>
                    <a:pt x="135559" y="30330"/>
                  </a:cubicBezTo>
                  <a:cubicBezTo>
                    <a:pt x="155345" y="30330"/>
                    <a:pt x="154455" y="50282"/>
                    <a:pt x="154455" y="50282"/>
                  </a:cubicBezTo>
                  <a:lnTo>
                    <a:pt x="154459" y="50282"/>
                  </a:lnTo>
                  <a:cubicBezTo>
                    <a:pt x="156239" y="44074"/>
                    <a:pt x="154935" y="37251"/>
                    <a:pt x="154935" y="37251"/>
                  </a:cubicBezTo>
                  <a:lnTo>
                    <a:pt x="154939" y="37251"/>
                  </a:lnTo>
                  <a:cubicBezTo>
                    <a:pt x="154294" y="35872"/>
                    <a:pt x="153622" y="34973"/>
                    <a:pt x="153255" y="34868"/>
                  </a:cubicBezTo>
                  <a:lnTo>
                    <a:pt x="151780" y="34746"/>
                  </a:lnTo>
                  <a:cubicBezTo>
                    <a:pt x="151344" y="34707"/>
                    <a:pt x="150939" y="34506"/>
                    <a:pt x="150645" y="34180"/>
                  </a:cubicBezTo>
                  <a:cubicBezTo>
                    <a:pt x="149416" y="32809"/>
                    <a:pt x="146100" y="29083"/>
                    <a:pt x="145703" y="28380"/>
                  </a:cubicBezTo>
                  <a:cubicBezTo>
                    <a:pt x="145214" y="27517"/>
                    <a:pt x="142365" y="24807"/>
                    <a:pt x="143979" y="24680"/>
                  </a:cubicBezTo>
                  <a:cubicBezTo>
                    <a:pt x="144046" y="24675"/>
                    <a:pt x="144119" y="24673"/>
                    <a:pt x="144197" y="24673"/>
                  </a:cubicBezTo>
                  <a:cubicBezTo>
                    <a:pt x="145979" y="24673"/>
                    <a:pt x="150328" y="25954"/>
                    <a:pt x="150328" y="25954"/>
                  </a:cubicBezTo>
                  <a:cubicBezTo>
                    <a:pt x="150105" y="25493"/>
                    <a:pt x="149882" y="25109"/>
                    <a:pt x="149673" y="24843"/>
                  </a:cubicBezTo>
                  <a:cubicBezTo>
                    <a:pt x="148129" y="22887"/>
                    <a:pt x="147631" y="24296"/>
                    <a:pt x="145589" y="22028"/>
                  </a:cubicBezTo>
                  <a:cubicBezTo>
                    <a:pt x="145152" y="21544"/>
                    <a:pt x="144341" y="20349"/>
                    <a:pt x="143215" y="18760"/>
                  </a:cubicBezTo>
                  <a:lnTo>
                    <a:pt x="139525" y="18760"/>
                  </a:lnTo>
                  <a:cubicBezTo>
                    <a:pt x="131977" y="7413"/>
                    <a:pt x="122103" y="3211"/>
                    <a:pt x="122103" y="3211"/>
                  </a:cubicBezTo>
                  <a:lnTo>
                    <a:pt x="122103" y="1308"/>
                  </a:lnTo>
                  <a:lnTo>
                    <a:pt x="122103" y="1304"/>
                  </a:lnTo>
                  <a:cubicBezTo>
                    <a:pt x="121562" y="1203"/>
                    <a:pt x="121017" y="1133"/>
                    <a:pt x="120463" y="1094"/>
                  </a:cubicBezTo>
                  <a:cubicBezTo>
                    <a:pt x="113967" y="624"/>
                    <a:pt x="103728" y="0"/>
                    <a:pt x="93813" y="0"/>
                  </a:cubicBezTo>
                  <a:close/>
                </a:path>
              </a:pathLst>
            </a:custGeom>
            <a:gradFill>
              <a:gsLst>
                <a:gs pos="0">
                  <a:schemeClr val="accent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6"/>
            <p:cNvSpPr/>
            <p:nvPr/>
          </p:nvSpPr>
          <p:spPr>
            <a:xfrm>
              <a:off x="2392223" y="3257975"/>
              <a:ext cx="2622632" cy="408339"/>
            </a:xfrm>
            <a:custGeom>
              <a:avLst/>
              <a:gdLst/>
              <a:ahLst/>
              <a:cxnLst/>
              <a:rect l="l" t="t" r="r" b="b"/>
              <a:pathLst>
                <a:path w="121376" h="18898" extrusionOk="0">
                  <a:moveTo>
                    <a:pt x="113252" y="743"/>
                  </a:moveTo>
                  <a:cubicBezTo>
                    <a:pt x="113971" y="743"/>
                    <a:pt x="114503" y="1414"/>
                    <a:pt x="114342" y="2113"/>
                  </a:cubicBezTo>
                  <a:lnTo>
                    <a:pt x="113165" y="7235"/>
                  </a:lnTo>
                  <a:cubicBezTo>
                    <a:pt x="113216" y="7257"/>
                    <a:pt x="113270" y="7278"/>
                    <a:pt x="113317" y="7300"/>
                  </a:cubicBezTo>
                  <a:lnTo>
                    <a:pt x="116127" y="2810"/>
                  </a:lnTo>
                  <a:cubicBezTo>
                    <a:pt x="116341" y="2465"/>
                    <a:pt x="116707" y="2284"/>
                    <a:pt x="117076" y="2284"/>
                  </a:cubicBezTo>
                  <a:cubicBezTo>
                    <a:pt x="117360" y="2284"/>
                    <a:pt x="117646" y="2391"/>
                    <a:pt x="117868" y="2613"/>
                  </a:cubicBezTo>
                  <a:lnTo>
                    <a:pt x="118941" y="3688"/>
                  </a:lnTo>
                  <a:cubicBezTo>
                    <a:pt x="119452" y="4194"/>
                    <a:pt x="119351" y="5044"/>
                    <a:pt x="118746" y="5423"/>
                  </a:cubicBezTo>
                  <a:lnTo>
                    <a:pt x="114256" y="8238"/>
                  </a:lnTo>
                  <a:cubicBezTo>
                    <a:pt x="114282" y="8286"/>
                    <a:pt x="114299" y="8342"/>
                    <a:pt x="114321" y="8400"/>
                  </a:cubicBezTo>
                  <a:lnTo>
                    <a:pt x="119482" y="7208"/>
                  </a:lnTo>
                  <a:cubicBezTo>
                    <a:pt x="119567" y="7188"/>
                    <a:pt x="119652" y="7179"/>
                    <a:pt x="119735" y="7179"/>
                  </a:cubicBezTo>
                  <a:cubicBezTo>
                    <a:pt x="120336" y="7179"/>
                    <a:pt x="120848" y="7666"/>
                    <a:pt x="120848" y="8299"/>
                  </a:cubicBezTo>
                  <a:lnTo>
                    <a:pt x="120848" y="9818"/>
                  </a:lnTo>
                  <a:cubicBezTo>
                    <a:pt x="120848" y="10449"/>
                    <a:pt x="120337" y="10937"/>
                    <a:pt x="119737" y="10937"/>
                  </a:cubicBezTo>
                  <a:cubicBezTo>
                    <a:pt x="119653" y="10937"/>
                    <a:pt x="119568" y="10928"/>
                    <a:pt x="119482" y="10908"/>
                  </a:cubicBezTo>
                  <a:lnTo>
                    <a:pt x="114299" y="9717"/>
                  </a:lnTo>
                  <a:cubicBezTo>
                    <a:pt x="114285" y="9760"/>
                    <a:pt x="114268" y="9796"/>
                    <a:pt x="114250" y="9835"/>
                  </a:cubicBezTo>
                  <a:lnTo>
                    <a:pt x="118776" y="12662"/>
                  </a:lnTo>
                  <a:cubicBezTo>
                    <a:pt x="119381" y="13046"/>
                    <a:pt x="119477" y="13893"/>
                    <a:pt x="118967" y="14404"/>
                  </a:cubicBezTo>
                  <a:lnTo>
                    <a:pt x="117894" y="15476"/>
                  </a:lnTo>
                  <a:cubicBezTo>
                    <a:pt x="117674" y="15697"/>
                    <a:pt x="117389" y="15804"/>
                    <a:pt x="117105" y="15804"/>
                  </a:cubicBezTo>
                  <a:cubicBezTo>
                    <a:pt x="116736" y="15804"/>
                    <a:pt x="116370" y="15623"/>
                    <a:pt x="116153" y="15275"/>
                  </a:cubicBezTo>
                  <a:lnTo>
                    <a:pt x="113326" y="10755"/>
                  </a:lnTo>
                  <a:cubicBezTo>
                    <a:pt x="113268" y="10786"/>
                    <a:pt x="113203" y="10813"/>
                    <a:pt x="113133" y="10835"/>
                  </a:cubicBezTo>
                  <a:lnTo>
                    <a:pt x="114342" y="16088"/>
                  </a:lnTo>
                  <a:cubicBezTo>
                    <a:pt x="114503" y="16789"/>
                    <a:pt x="113971" y="17457"/>
                    <a:pt x="113251" y="17457"/>
                  </a:cubicBezTo>
                  <a:lnTo>
                    <a:pt x="111738" y="17457"/>
                  </a:lnTo>
                  <a:cubicBezTo>
                    <a:pt x="111018" y="17457"/>
                    <a:pt x="110486" y="16789"/>
                    <a:pt x="110647" y="16088"/>
                  </a:cubicBezTo>
                  <a:lnTo>
                    <a:pt x="111860" y="10813"/>
                  </a:lnTo>
                  <a:cubicBezTo>
                    <a:pt x="111811" y="10799"/>
                    <a:pt x="111760" y="10777"/>
                    <a:pt x="111711" y="10755"/>
                  </a:cubicBezTo>
                  <a:lnTo>
                    <a:pt x="108862" y="15307"/>
                  </a:lnTo>
                  <a:cubicBezTo>
                    <a:pt x="108645" y="15652"/>
                    <a:pt x="108280" y="15832"/>
                    <a:pt x="107911" y="15832"/>
                  </a:cubicBezTo>
                  <a:cubicBezTo>
                    <a:pt x="107628" y="15832"/>
                    <a:pt x="107344" y="15726"/>
                    <a:pt x="107122" y="15507"/>
                  </a:cubicBezTo>
                  <a:lnTo>
                    <a:pt x="106048" y="14434"/>
                  </a:lnTo>
                  <a:cubicBezTo>
                    <a:pt x="105542" y="13923"/>
                    <a:pt x="105634" y="13072"/>
                    <a:pt x="106245" y="12692"/>
                  </a:cubicBezTo>
                  <a:lnTo>
                    <a:pt x="110799" y="9839"/>
                  </a:lnTo>
                  <a:cubicBezTo>
                    <a:pt x="110778" y="9796"/>
                    <a:pt x="110760" y="9752"/>
                    <a:pt x="110743" y="9704"/>
                  </a:cubicBezTo>
                  <a:lnTo>
                    <a:pt x="105507" y="10908"/>
                  </a:lnTo>
                  <a:cubicBezTo>
                    <a:pt x="105422" y="10927"/>
                    <a:pt x="105337" y="10937"/>
                    <a:pt x="105254" y="10937"/>
                  </a:cubicBezTo>
                  <a:cubicBezTo>
                    <a:pt x="104652" y="10937"/>
                    <a:pt x="104137" y="10449"/>
                    <a:pt x="104137" y="9818"/>
                  </a:cubicBezTo>
                  <a:lnTo>
                    <a:pt x="104137" y="8299"/>
                  </a:lnTo>
                  <a:cubicBezTo>
                    <a:pt x="104137" y="7666"/>
                    <a:pt x="104652" y="7179"/>
                    <a:pt x="105254" y="7179"/>
                  </a:cubicBezTo>
                  <a:cubicBezTo>
                    <a:pt x="105337" y="7179"/>
                    <a:pt x="105422" y="7188"/>
                    <a:pt x="105507" y="7208"/>
                  </a:cubicBezTo>
                  <a:lnTo>
                    <a:pt x="110721" y="8413"/>
                  </a:lnTo>
                  <a:cubicBezTo>
                    <a:pt x="110743" y="8347"/>
                    <a:pt x="110769" y="8282"/>
                    <a:pt x="110795" y="8225"/>
                  </a:cubicBezTo>
                  <a:lnTo>
                    <a:pt x="106275" y="5393"/>
                  </a:lnTo>
                  <a:cubicBezTo>
                    <a:pt x="105664" y="5014"/>
                    <a:pt x="105569" y="4167"/>
                    <a:pt x="106080" y="3657"/>
                  </a:cubicBezTo>
                  <a:lnTo>
                    <a:pt x="107152" y="2583"/>
                  </a:lnTo>
                  <a:cubicBezTo>
                    <a:pt x="107372" y="2362"/>
                    <a:pt x="107656" y="2255"/>
                    <a:pt x="107940" y="2255"/>
                  </a:cubicBezTo>
                  <a:cubicBezTo>
                    <a:pt x="108309" y="2255"/>
                    <a:pt x="108676" y="2437"/>
                    <a:pt x="108894" y="2780"/>
                  </a:cubicBezTo>
                  <a:lnTo>
                    <a:pt x="111721" y="7304"/>
                  </a:lnTo>
                  <a:cubicBezTo>
                    <a:pt x="111751" y="7287"/>
                    <a:pt x="111790" y="7270"/>
                    <a:pt x="111830" y="7257"/>
                  </a:cubicBezTo>
                  <a:lnTo>
                    <a:pt x="110647" y="2113"/>
                  </a:lnTo>
                  <a:cubicBezTo>
                    <a:pt x="110486" y="1414"/>
                    <a:pt x="111018" y="743"/>
                    <a:pt x="111738" y="743"/>
                  </a:cubicBezTo>
                  <a:close/>
                  <a:moveTo>
                    <a:pt x="112313" y="1"/>
                  </a:moveTo>
                  <a:cubicBezTo>
                    <a:pt x="107318" y="1"/>
                    <a:pt x="103257" y="4063"/>
                    <a:pt x="103257" y="9059"/>
                  </a:cubicBezTo>
                  <a:cubicBezTo>
                    <a:pt x="103257" y="14054"/>
                    <a:pt x="107318" y="18121"/>
                    <a:pt x="112313" y="18121"/>
                  </a:cubicBezTo>
                  <a:cubicBezTo>
                    <a:pt x="117309" y="18121"/>
                    <a:pt x="121376" y="14054"/>
                    <a:pt x="121376" y="9059"/>
                  </a:cubicBezTo>
                  <a:cubicBezTo>
                    <a:pt x="121376" y="4063"/>
                    <a:pt x="117309" y="1"/>
                    <a:pt x="112313" y="1"/>
                  </a:cubicBezTo>
                  <a:close/>
                  <a:moveTo>
                    <a:pt x="10001" y="1519"/>
                  </a:moveTo>
                  <a:cubicBezTo>
                    <a:pt x="10717" y="1519"/>
                    <a:pt x="11253" y="2191"/>
                    <a:pt x="11092" y="2890"/>
                  </a:cubicBezTo>
                  <a:lnTo>
                    <a:pt x="9913" y="8012"/>
                  </a:lnTo>
                  <a:cubicBezTo>
                    <a:pt x="9966" y="8033"/>
                    <a:pt x="10018" y="8051"/>
                    <a:pt x="10067" y="8076"/>
                  </a:cubicBezTo>
                  <a:lnTo>
                    <a:pt x="12877" y="3587"/>
                  </a:lnTo>
                  <a:cubicBezTo>
                    <a:pt x="13092" y="3241"/>
                    <a:pt x="13456" y="3060"/>
                    <a:pt x="13825" y="3060"/>
                  </a:cubicBezTo>
                  <a:cubicBezTo>
                    <a:pt x="14108" y="3060"/>
                    <a:pt x="14394" y="3166"/>
                    <a:pt x="14617" y="3386"/>
                  </a:cubicBezTo>
                  <a:lnTo>
                    <a:pt x="15691" y="4460"/>
                  </a:lnTo>
                  <a:cubicBezTo>
                    <a:pt x="16196" y="4970"/>
                    <a:pt x="16101" y="5820"/>
                    <a:pt x="15490" y="6200"/>
                  </a:cubicBezTo>
                  <a:lnTo>
                    <a:pt x="11000" y="9010"/>
                  </a:lnTo>
                  <a:cubicBezTo>
                    <a:pt x="11026" y="9063"/>
                    <a:pt x="11048" y="9119"/>
                    <a:pt x="11069" y="9172"/>
                  </a:cubicBezTo>
                  <a:lnTo>
                    <a:pt x="16227" y="7984"/>
                  </a:lnTo>
                  <a:cubicBezTo>
                    <a:pt x="16313" y="7965"/>
                    <a:pt x="16397" y="7956"/>
                    <a:pt x="16481" y="7956"/>
                  </a:cubicBezTo>
                  <a:cubicBezTo>
                    <a:pt x="17082" y="7956"/>
                    <a:pt x="17596" y="8443"/>
                    <a:pt x="17596" y="9076"/>
                  </a:cubicBezTo>
                  <a:lnTo>
                    <a:pt x="17596" y="10594"/>
                  </a:lnTo>
                  <a:cubicBezTo>
                    <a:pt x="17596" y="11226"/>
                    <a:pt x="17082" y="11714"/>
                    <a:pt x="16482" y="11714"/>
                  </a:cubicBezTo>
                  <a:cubicBezTo>
                    <a:pt x="16398" y="11714"/>
                    <a:pt x="16313" y="11704"/>
                    <a:pt x="16227" y="11684"/>
                  </a:cubicBezTo>
                  <a:lnTo>
                    <a:pt x="11048" y="10494"/>
                  </a:lnTo>
                  <a:cubicBezTo>
                    <a:pt x="11030" y="10537"/>
                    <a:pt x="11013" y="10573"/>
                    <a:pt x="10996" y="10612"/>
                  </a:cubicBezTo>
                  <a:lnTo>
                    <a:pt x="15520" y="13439"/>
                  </a:lnTo>
                  <a:cubicBezTo>
                    <a:pt x="16131" y="13823"/>
                    <a:pt x="16223" y="14668"/>
                    <a:pt x="15717" y="15174"/>
                  </a:cubicBezTo>
                  <a:lnTo>
                    <a:pt x="14643" y="16249"/>
                  </a:lnTo>
                  <a:cubicBezTo>
                    <a:pt x="14421" y="16471"/>
                    <a:pt x="14135" y="16578"/>
                    <a:pt x="13852" y="16578"/>
                  </a:cubicBezTo>
                  <a:cubicBezTo>
                    <a:pt x="13484" y="16578"/>
                    <a:pt x="13120" y="16397"/>
                    <a:pt x="12903" y="16052"/>
                  </a:cubicBezTo>
                  <a:lnTo>
                    <a:pt x="10074" y="11532"/>
                  </a:lnTo>
                  <a:cubicBezTo>
                    <a:pt x="10014" y="11562"/>
                    <a:pt x="9952" y="11584"/>
                    <a:pt x="9883" y="11611"/>
                  </a:cubicBezTo>
                  <a:lnTo>
                    <a:pt x="11091" y="16864"/>
                  </a:lnTo>
                  <a:cubicBezTo>
                    <a:pt x="11253" y="17562"/>
                    <a:pt x="10717" y="18233"/>
                    <a:pt x="10001" y="18233"/>
                  </a:cubicBezTo>
                  <a:lnTo>
                    <a:pt x="8482" y="18233"/>
                  </a:lnTo>
                  <a:cubicBezTo>
                    <a:pt x="7762" y="18233"/>
                    <a:pt x="7230" y="17562"/>
                    <a:pt x="7392" y="16864"/>
                  </a:cubicBezTo>
                  <a:lnTo>
                    <a:pt x="8609" y="11588"/>
                  </a:lnTo>
                  <a:cubicBezTo>
                    <a:pt x="8557" y="11571"/>
                    <a:pt x="8508" y="11554"/>
                    <a:pt x="8461" y="11528"/>
                  </a:cubicBezTo>
                  <a:lnTo>
                    <a:pt x="5612" y="16083"/>
                  </a:lnTo>
                  <a:cubicBezTo>
                    <a:pt x="5395" y="16428"/>
                    <a:pt x="5029" y="16608"/>
                    <a:pt x="4661" y="16608"/>
                  </a:cubicBezTo>
                  <a:cubicBezTo>
                    <a:pt x="4377" y="16608"/>
                    <a:pt x="4091" y="16501"/>
                    <a:pt x="3871" y="16279"/>
                  </a:cubicBezTo>
                  <a:lnTo>
                    <a:pt x="2798" y="15206"/>
                  </a:lnTo>
                  <a:cubicBezTo>
                    <a:pt x="2287" y="14700"/>
                    <a:pt x="2382" y="13849"/>
                    <a:pt x="2993" y="13469"/>
                  </a:cubicBezTo>
                  <a:lnTo>
                    <a:pt x="7549" y="10616"/>
                  </a:lnTo>
                  <a:cubicBezTo>
                    <a:pt x="7523" y="10573"/>
                    <a:pt x="7509" y="10524"/>
                    <a:pt x="7492" y="10481"/>
                  </a:cubicBezTo>
                  <a:lnTo>
                    <a:pt x="2251" y="11684"/>
                  </a:lnTo>
                  <a:cubicBezTo>
                    <a:pt x="2167" y="11704"/>
                    <a:pt x="2082" y="11713"/>
                    <a:pt x="2000" y="11713"/>
                  </a:cubicBezTo>
                  <a:cubicBezTo>
                    <a:pt x="1402" y="11713"/>
                    <a:pt x="887" y="11226"/>
                    <a:pt x="887" y="10594"/>
                  </a:cubicBezTo>
                  <a:lnTo>
                    <a:pt x="887" y="9076"/>
                  </a:lnTo>
                  <a:cubicBezTo>
                    <a:pt x="887" y="8443"/>
                    <a:pt x="1402" y="7956"/>
                    <a:pt x="2000" y="7956"/>
                  </a:cubicBezTo>
                  <a:cubicBezTo>
                    <a:pt x="2082" y="7956"/>
                    <a:pt x="2167" y="7965"/>
                    <a:pt x="2251" y="7984"/>
                  </a:cubicBezTo>
                  <a:lnTo>
                    <a:pt x="7470" y="9185"/>
                  </a:lnTo>
                  <a:cubicBezTo>
                    <a:pt x="7492" y="9123"/>
                    <a:pt x="7519" y="9059"/>
                    <a:pt x="7545" y="9001"/>
                  </a:cubicBezTo>
                  <a:lnTo>
                    <a:pt x="3019" y="6170"/>
                  </a:lnTo>
                  <a:cubicBezTo>
                    <a:pt x="2414" y="5790"/>
                    <a:pt x="2318" y="4944"/>
                    <a:pt x="2828" y="4434"/>
                  </a:cubicBezTo>
                  <a:lnTo>
                    <a:pt x="3901" y="3360"/>
                  </a:lnTo>
                  <a:cubicBezTo>
                    <a:pt x="4121" y="3138"/>
                    <a:pt x="4406" y="3031"/>
                    <a:pt x="4690" y="3031"/>
                  </a:cubicBezTo>
                  <a:cubicBezTo>
                    <a:pt x="5058" y="3031"/>
                    <a:pt x="5423" y="3211"/>
                    <a:pt x="5638" y="3557"/>
                  </a:cubicBezTo>
                  <a:lnTo>
                    <a:pt x="8465" y="8081"/>
                  </a:lnTo>
                  <a:cubicBezTo>
                    <a:pt x="8500" y="8064"/>
                    <a:pt x="8540" y="8046"/>
                    <a:pt x="8579" y="8033"/>
                  </a:cubicBezTo>
                  <a:lnTo>
                    <a:pt x="7392" y="2890"/>
                  </a:lnTo>
                  <a:cubicBezTo>
                    <a:pt x="7230" y="2191"/>
                    <a:pt x="7763" y="1519"/>
                    <a:pt x="8482" y="1519"/>
                  </a:cubicBezTo>
                  <a:close/>
                  <a:moveTo>
                    <a:pt x="9063" y="773"/>
                  </a:moveTo>
                  <a:cubicBezTo>
                    <a:pt x="4068" y="773"/>
                    <a:pt x="1" y="4840"/>
                    <a:pt x="1" y="9835"/>
                  </a:cubicBezTo>
                  <a:cubicBezTo>
                    <a:pt x="1" y="14831"/>
                    <a:pt x="4068" y="18897"/>
                    <a:pt x="9063" y="18897"/>
                  </a:cubicBezTo>
                  <a:cubicBezTo>
                    <a:pt x="14059" y="18897"/>
                    <a:pt x="18126" y="14831"/>
                    <a:pt x="18126" y="9835"/>
                  </a:cubicBezTo>
                  <a:cubicBezTo>
                    <a:pt x="18126" y="4840"/>
                    <a:pt x="14059" y="773"/>
                    <a:pt x="9063" y="77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6"/>
            <p:cNvSpPr/>
            <p:nvPr/>
          </p:nvSpPr>
          <p:spPr>
            <a:xfrm>
              <a:off x="2355941" y="3221585"/>
              <a:ext cx="2695298" cy="481005"/>
            </a:xfrm>
            <a:custGeom>
              <a:avLst/>
              <a:gdLst/>
              <a:ahLst/>
              <a:cxnLst/>
              <a:rect l="l" t="t" r="r" b="b"/>
              <a:pathLst>
                <a:path w="124739" h="22261" extrusionOk="0">
                  <a:moveTo>
                    <a:pt x="114202" y="8810"/>
                  </a:moveTo>
                  <a:cubicBezTo>
                    <a:pt x="113958" y="8810"/>
                    <a:pt x="113722" y="8857"/>
                    <a:pt x="113508" y="8941"/>
                  </a:cubicBezTo>
                  <a:cubicBezTo>
                    <a:pt x="113469" y="8954"/>
                    <a:pt x="113430" y="8971"/>
                    <a:pt x="113400" y="8988"/>
                  </a:cubicBezTo>
                  <a:cubicBezTo>
                    <a:pt x="112989" y="9177"/>
                    <a:pt x="112667" y="9503"/>
                    <a:pt x="112474" y="9909"/>
                  </a:cubicBezTo>
                  <a:cubicBezTo>
                    <a:pt x="112448" y="9966"/>
                    <a:pt x="112422" y="10031"/>
                    <a:pt x="112400" y="10097"/>
                  </a:cubicBezTo>
                  <a:cubicBezTo>
                    <a:pt x="112334" y="10288"/>
                    <a:pt x="112300" y="10494"/>
                    <a:pt x="112300" y="10717"/>
                  </a:cubicBezTo>
                  <a:cubicBezTo>
                    <a:pt x="112300" y="10953"/>
                    <a:pt x="112343" y="11178"/>
                    <a:pt x="112422" y="11388"/>
                  </a:cubicBezTo>
                  <a:cubicBezTo>
                    <a:pt x="112439" y="11436"/>
                    <a:pt x="112457" y="11480"/>
                    <a:pt x="112480" y="11523"/>
                  </a:cubicBezTo>
                  <a:cubicBezTo>
                    <a:pt x="112667" y="11925"/>
                    <a:pt x="112990" y="12248"/>
                    <a:pt x="113391" y="12439"/>
                  </a:cubicBezTo>
                  <a:cubicBezTo>
                    <a:pt x="113439" y="12461"/>
                    <a:pt x="113490" y="12483"/>
                    <a:pt x="113539" y="12497"/>
                  </a:cubicBezTo>
                  <a:cubicBezTo>
                    <a:pt x="113744" y="12579"/>
                    <a:pt x="113971" y="12619"/>
                    <a:pt x="114202" y="12619"/>
                  </a:cubicBezTo>
                  <a:cubicBezTo>
                    <a:pt x="114415" y="12619"/>
                    <a:pt x="114625" y="12583"/>
                    <a:pt x="114813" y="12519"/>
                  </a:cubicBezTo>
                  <a:cubicBezTo>
                    <a:pt x="114882" y="12497"/>
                    <a:pt x="114949" y="12470"/>
                    <a:pt x="115005" y="12439"/>
                  </a:cubicBezTo>
                  <a:cubicBezTo>
                    <a:pt x="115415" y="12253"/>
                    <a:pt x="115742" y="11925"/>
                    <a:pt x="115929" y="11519"/>
                  </a:cubicBezTo>
                  <a:cubicBezTo>
                    <a:pt x="115947" y="11480"/>
                    <a:pt x="115965" y="11444"/>
                    <a:pt x="115978" y="11401"/>
                  </a:cubicBezTo>
                  <a:cubicBezTo>
                    <a:pt x="116065" y="11187"/>
                    <a:pt x="116109" y="10957"/>
                    <a:pt x="116109" y="10717"/>
                  </a:cubicBezTo>
                  <a:cubicBezTo>
                    <a:pt x="116109" y="10494"/>
                    <a:pt x="116069" y="10280"/>
                    <a:pt x="116000" y="10084"/>
                  </a:cubicBezTo>
                  <a:cubicBezTo>
                    <a:pt x="115978" y="10026"/>
                    <a:pt x="115961" y="9970"/>
                    <a:pt x="115935" y="9922"/>
                  </a:cubicBezTo>
                  <a:cubicBezTo>
                    <a:pt x="115742" y="9507"/>
                    <a:pt x="115410" y="9172"/>
                    <a:pt x="114996" y="8984"/>
                  </a:cubicBezTo>
                  <a:cubicBezTo>
                    <a:pt x="114949" y="8962"/>
                    <a:pt x="114895" y="8941"/>
                    <a:pt x="114844" y="8919"/>
                  </a:cubicBezTo>
                  <a:cubicBezTo>
                    <a:pt x="114647" y="8849"/>
                    <a:pt x="114430" y="8810"/>
                    <a:pt x="114202" y="8810"/>
                  </a:cubicBezTo>
                  <a:close/>
                  <a:moveTo>
                    <a:pt x="10951" y="9586"/>
                  </a:moveTo>
                  <a:cubicBezTo>
                    <a:pt x="10702" y="9586"/>
                    <a:pt x="10468" y="9630"/>
                    <a:pt x="10258" y="9717"/>
                  </a:cubicBezTo>
                  <a:cubicBezTo>
                    <a:pt x="10219" y="9730"/>
                    <a:pt x="10179" y="9748"/>
                    <a:pt x="10144" y="9765"/>
                  </a:cubicBezTo>
                  <a:cubicBezTo>
                    <a:pt x="9739" y="9953"/>
                    <a:pt x="9411" y="10280"/>
                    <a:pt x="9224" y="10685"/>
                  </a:cubicBezTo>
                  <a:cubicBezTo>
                    <a:pt x="9198" y="10743"/>
                    <a:pt x="9172" y="10807"/>
                    <a:pt x="9149" y="10869"/>
                  </a:cubicBezTo>
                  <a:cubicBezTo>
                    <a:pt x="9084" y="11060"/>
                    <a:pt x="9044" y="11270"/>
                    <a:pt x="9044" y="11489"/>
                  </a:cubicBezTo>
                  <a:cubicBezTo>
                    <a:pt x="9044" y="11729"/>
                    <a:pt x="9089" y="11955"/>
                    <a:pt x="9171" y="12165"/>
                  </a:cubicBezTo>
                  <a:cubicBezTo>
                    <a:pt x="9189" y="12208"/>
                    <a:pt x="9202" y="12257"/>
                    <a:pt x="9228" y="12300"/>
                  </a:cubicBezTo>
                  <a:cubicBezTo>
                    <a:pt x="9415" y="12701"/>
                    <a:pt x="9739" y="13025"/>
                    <a:pt x="10140" y="13212"/>
                  </a:cubicBezTo>
                  <a:cubicBezTo>
                    <a:pt x="10187" y="13238"/>
                    <a:pt x="10236" y="13255"/>
                    <a:pt x="10288" y="13273"/>
                  </a:cubicBezTo>
                  <a:cubicBezTo>
                    <a:pt x="10493" y="13355"/>
                    <a:pt x="10721" y="13396"/>
                    <a:pt x="10951" y="13396"/>
                  </a:cubicBezTo>
                  <a:cubicBezTo>
                    <a:pt x="11165" y="13396"/>
                    <a:pt x="11371" y="13355"/>
                    <a:pt x="11562" y="13295"/>
                  </a:cubicBezTo>
                  <a:cubicBezTo>
                    <a:pt x="11632" y="13269"/>
                    <a:pt x="11693" y="13246"/>
                    <a:pt x="11755" y="13216"/>
                  </a:cubicBezTo>
                  <a:cubicBezTo>
                    <a:pt x="12160" y="13029"/>
                    <a:pt x="12487" y="12701"/>
                    <a:pt x="12675" y="12296"/>
                  </a:cubicBezTo>
                  <a:cubicBezTo>
                    <a:pt x="12692" y="12257"/>
                    <a:pt x="12709" y="12221"/>
                    <a:pt x="12727" y="12178"/>
                  </a:cubicBezTo>
                  <a:cubicBezTo>
                    <a:pt x="12810" y="11963"/>
                    <a:pt x="12853" y="11732"/>
                    <a:pt x="12853" y="11489"/>
                  </a:cubicBezTo>
                  <a:cubicBezTo>
                    <a:pt x="12853" y="11266"/>
                    <a:pt x="12819" y="11056"/>
                    <a:pt x="12748" y="10856"/>
                  </a:cubicBezTo>
                  <a:cubicBezTo>
                    <a:pt x="12727" y="10803"/>
                    <a:pt x="12705" y="10747"/>
                    <a:pt x="12679" y="10694"/>
                  </a:cubicBezTo>
                  <a:cubicBezTo>
                    <a:pt x="12491" y="10280"/>
                    <a:pt x="12160" y="9949"/>
                    <a:pt x="11746" y="9760"/>
                  </a:cubicBezTo>
                  <a:cubicBezTo>
                    <a:pt x="11697" y="9735"/>
                    <a:pt x="11645" y="9717"/>
                    <a:pt x="11592" y="9696"/>
                  </a:cubicBezTo>
                  <a:cubicBezTo>
                    <a:pt x="11397" y="9625"/>
                    <a:pt x="11174" y="9586"/>
                    <a:pt x="10951" y="9586"/>
                  </a:cubicBezTo>
                  <a:close/>
                  <a:moveTo>
                    <a:pt x="113992" y="1685"/>
                  </a:moveTo>
                  <a:cubicBezTo>
                    <a:pt x="118988" y="1685"/>
                    <a:pt x="123055" y="5747"/>
                    <a:pt x="123055" y="10743"/>
                  </a:cubicBezTo>
                  <a:cubicBezTo>
                    <a:pt x="123055" y="15738"/>
                    <a:pt x="118988" y="19805"/>
                    <a:pt x="113992" y="19805"/>
                  </a:cubicBezTo>
                  <a:cubicBezTo>
                    <a:pt x="108997" y="19805"/>
                    <a:pt x="104936" y="15738"/>
                    <a:pt x="104936" y="10743"/>
                  </a:cubicBezTo>
                  <a:cubicBezTo>
                    <a:pt x="104936" y="5747"/>
                    <a:pt x="108997" y="1685"/>
                    <a:pt x="113992" y="1685"/>
                  </a:cubicBezTo>
                  <a:close/>
                  <a:moveTo>
                    <a:pt x="10742" y="2457"/>
                  </a:moveTo>
                  <a:cubicBezTo>
                    <a:pt x="15738" y="2457"/>
                    <a:pt x="19805" y="6524"/>
                    <a:pt x="19805" y="11519"/>
                  </a:cubicBezTo>
                  <a:cubicBezTo>
                    <a:pt x="19805" y="16515"/>
                    <a:pt x="15738" y="20580"/>
                    <a:pt x="10742" y="20580"/>
                  </a:cubicBezTo>
                  <a:cubicBezTo>
                    <a:pt x="5747" y="20580"/>
                    <a:pt x="1680" y="16515"/>
                    <a:pt x="1680" y="11519"/>
                  </a:cubicBezTo>
                  <a:cubicBezTo>
                    <a:pt x="1680" y="6524"/>
                    <a:pt x="5747" y="2457"/>
                    <a:pt x="10742" y="2457"/>
                  </a:cubicBezTo>
                  <a:close/>
                  <a:moveTo>
                    <a:pt x="113992" y="1"/>
                  </a:moveTo>
                  <a:cubicBezTo>
                    <a:pt x="108072" y="1"/>
                    <a:pt x="103250" y="4822"/>
                    <a:pt x="103252" y="10743"/>
                  </a:cubicBezTo>
                  <a:cubicBezTo>
                    <a:pt x="103252" y="16667"/>
                    <a:pt x="108072" y="21489"/>
                    <a:pt x="113992" y="21489"/>
                  </a:cubicBezTo>
                  <a:cubicBezTo>
                    <a:pt x="119918" y="21489"/>
                    <a:pt x="124739" y="16667"/>
                    <a:pt x="124739" y="10743"/>
                  </a:cubicBezTo>
                  <a:cubicBezTo>
                    <a:pt x="124739" y="4822"/>
                    <a:pt x="119918" y="1"/>
                    <a:pt x="113992" y="1"/>
                  </a:cubicBezTo>
                  <a:close/>
                  <a:moveTo>
                    <a:pt x="10742" y="777"/>
                  </a:moveTo>
                  <a:cubicBezTo>
                    <a:pt x="4816" y="777"/>
                    <a:pt x="0" y="5595"/>
                    <a:pt x="0" y="11519"/>
                  </a:cubicBezTo>
                  <a:cubicBezTo>
                    <a:pt x="0" y="17444"/>
                    <a:pt x="4818" y="22261"/>
                    <a:pt x="10742" y="22261"/>
                  </a:cubicBezTo>
                  <a:cubicBezTo>
                    <a:pt x="16667" y="22261"/>
                    <a:pt x="21484" y="17444"/>
                    <a:pt x="21484" y="11519"/>
                  </a:cubicBezTo>
                  <a:cubicBezTo>
                    <a:pt x="21484" y="5595"/>
                    <a:pt x="16667" y="777"/>
                    <a:pt x="10742" y="7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6"/>
            <p:cNvSpPr/>
            <p:nvPr/>
          </p:nvSpPr>
          <p:spPr>
            <a:xfrm>
              <a:off x="1895075" y="3067145"/>
              <a:ext cx="3410744" cy="568061"/>
            </a:xfrm>
            <a:custGeom>
              <a:avLst/>
              <a:gdLst/>
              <a:ahLst/>
              <a:cxnLst/>
              <a:rect l="l" t="t" r="r" b="b"/>
              <a:pathLst>
                <a:path w="157850" h="26290" extrusionOk="0">
                  <a:moveTo>
                    <a:pt x="155355" y="2881"/>
                  </a:moveTo>
                  <a:cubicBezTo>
                    <a:pt x="155355" y="2881"/>
                    <a:pt x="156659" y="9704"/>
                    <a:pt x="154879" y="15912"/>
                  </a:cubicBezTo>
                  <a:cubicBezTo>
                    <a:pt x="154154" y="18439"/>
                    <a:pt x="152916" y="20865"/>
                    <a:pt x="150870" y="22684"/>
                  </a:cubicBezTo>
                  <a:cubicBezTo>
                    <a:pt x="151070" y="22606"/>
                    <a:pt x="157492" y="19932"/>
                    <a:pt x="157672" y="17697"/>
                  </a:cubicBezTo>
                  <a:cubicBezTo>
                    <a:pt x="157850" y="15429"/>
                    <a:pt x="156170" y="17199"/>
                    <a:pt x="156899" y="11798"/>
                  </a:cubicBezTo>
                  <a:cubicBezTo>
                    <a:pt x="157344" y="8478"/>
                    <a:pt x="156385" y="5076"/>
                    <a:pt x="155359" y="2881"/>
                  </a:cubicBezTo>
                  <a:close/>
                  <a:moveTo>
                    <a:pt x="32335" y="1"/>
                  </a:moveTo>
                  <a:cubicBezTo>
                    <a:pt x="13185" y="1"/>
                    <a:pt x="14547" y="21035"/>
                    <a:pt x="14547" y="21035"/>
                  </a:cubicBezTo>
                  <a:cubicBezTo>
                    <a:pt x="14547" y="21035"/>
                    <a:pt x="12813" y="23877"/>
                    <a:pt x="6552" y="23877"/>
                  </a:cubicBezTo>
                  <a:cubicBezTo>
                    <a:pt x="6500" y="23877"/>
                    <a:pt x="6449" y="23876"/>
                    <a:pt x="6397" y="23876"/>
                  </a:cubicBezTo>
                  <a:lnTo>
                    <a:pt x="6379" y="23876"/>
                  </a:lnTo>
                  <a:cubicBezTo>
                    <a:pt x="5882" y="23831"/>
                    <a:pt x="5401" y="23780"/>
                    <a:pt x="4953" y="23732"/>
                  </a:cubicBezTo>
                  <a:lnTo>
                    <a:pt x="4953" y="23728"/>
                  </a:lnTo>
                  <a:lnTo>
                    <a:pt x="1418" y="13975"/>
                  </a:lnTo>
                  <a:cubicBezTo>
                    <a:pt x="1418" y="13975"/>
                    <a:pt x="0" y="19556"/>
                    <a:pt x="581" y="22810"/>
                  </a:cubicBezTo>
                  <a:cubicBezTo>
                    <a:pt x="581" y="22810"/>
                    <a:pt x="995" y="23235"/>
                    <a:pt x="2295" y="23265"/>
                  </a:cubicBezTo>
                  <a:cubicBezTo>
                    <a:pt x="2295" y="23265"/>
                    <a:pt x="2810" y="25970"/>
                    <a:pt x="3657" y="26135"/>
                  </a:cubicBezTo>
                  <a:cubicBezTo>
                    <a:pt x="4364" y="26278"/>
                    <a:pt x="12988" y="26289"/>
                    <a:pt x="15863" y="26289"/>
                  </a:cubicBezTo>
                  <a:cubicBezTo>
                    <a:pt x="16443" y="26289"/>
                    <a:pt x="16789" y="26289"/>
                    <a:pt x="16789" y="26289"/>
                  </a:cubicBezTo>
                  <a:lnTo>
                    <a:pt x="16937" y="24412"/>
                  </a:lnTo>
                  <a:cubicBezTo>
                    <a:pt x="16937" y="24412"/>
                    <a:pt x="16497" y="20721"/>
                    <a:pt x="17186" y="16375"/>
                  </a:cubicBezTo>
                  <a:cubicBezTo>
                    <a:pt x="18177" y="10136"/>
                    <a:pt x="21497" y="2540"/>
                    <a:pt x="31795" y="2540"/>
                  </a:cubicBezTo>
                  <a:cubicBezTo>
                    <a:pt x="41885" y="2540"/>
                    <a:pt x="45437" y="9748"/>
                    <a:pt x="46632" y="15839"/>
                  </a:cubicBezTo>
                  <a:cubicBezTo>
                    <a:pt x="47509" y="20290"/>
                    <a:pt x="47129" y="24142"/>
                    <a:pt x="47129" y="24142"/>
                  </a:cubicBezTo>
                  <a:lnTo>
                    <a:pt x="119552" y="24142"/>
                  </a:lnTo>
                  <a:cubicBezTo>
                    <a:pt x="119552" y="24142"/>
                    <a:pt x="119172" y="18565"/>
                    <a:pt x="120987" y="13046"/>
                  </a:cubicBezTo>
                  <a:cubicBezTo>
                    <a:pt x="122772" y="7630"/>
                    <a:pt x="126666" y="2270"/>
                    <a:pt x="135112" y="2270"/>
                  </a:cubicBezTo>
                  <a:cubicBezTo>
                    <a:pt x="135129" y="2270"/>
                    <a:pt x="135146" y="2270"/>
                    <a:pt x="135163" y="2270"/>
                  </a:cubicBezTo>
                  <a:cubicBezTo>
                    <a:pt x="144425" y="2296"/>
                    <a:pt x="148260" y="8278"/>
                    <a:pt x="149827" y="13758"/>
                  </a:cubicBezTo>
                  <a:cubicBezTo>
                    <a:pt x="151162" y="18404"/>
                    <a:pt x="150866" y="22688"/>
                    <a:pt x="150866" y="22688"/>
                  </a:cubicBezTo>
                  <a:cubicBezTo>
                    <a:pt x="150866" y="22688"/>
                    <a:pt x="154552" y="558"/>
                    <a:pt x="135594" y="558"/>
                  </a:cubicBezTo>
                  <a:cubicBezTo>
                    <a:pt x="135237" y="558"/>
                    <a:pt x="134873" y="566"/>
                    <a:pt x="134500" y="582"/>
                  </a:cubicBezTo>
                  <a:cubicBezTo>
                    <a:pt x="121750" y="1127"/>
                    <a:pt x="119142" y="10376"/>
                    <a:pt x="118953" y="17122"/>
                  </a:cubicBezTo>
                  <a:lnTo>
                    <a:pt x="118940" y="17122"/>
                  </a:lnTo>
                  <a:cubicBezTo>
                    <a:pt x="118940" y="17122"/>
                    <a:pt x="117559" y="20904"/>
                    <a:pt x="115197" y="20996"/>
                  </a:cubicBezTo>
                  <a:cubicBezTo>
                    <a:pt x="114411" y="21026"/>
                    <a:pt x="106817" y="21037"/>
                    <a:pt x="97042" y="21037"/>
                  </a:cubicBezTo>
                  <a:cubicBezTo>
                    <a:pt x="77492" y="21037"/>
                    <a:pt x="49216" y="20996"/>
                    <a:pt x="49216" y="20996"/>
                  </a:cubicBezTo>
                  <a:cubicBezTo>
                    <a:pt x="49216" y="20996"/>
                    <a:pt x="49351" y="19760"/>
                    <a:pt x="49276" y="17890"/>
                  </a:cubicBezTo>
                  <a:cubicBezTo>
                    <a:pt x="49054" y="12043"/>
                    <a:pt x="46838" y="1"/>
                    <a:pt x="32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6"/>
            <p:cNvSpPr/>
            <p:nvPr/>
          </p:nvSpPr>
          <p:spPr>
            <a:xfrm>
              <a:off x="4242730" y="2819656"/>
              <a:ext cx="143258" cy="160198"/>
            </a:xfrm>
            <a:custGeom>
              <a:avLst/>
              <a:gdLst/>
              <a:ahLst/>
              <a:cxnLst/>
              <a:rect l="l" t="t" r="r" b="b"/>
              <a:pathLst>
                <a:path w="6630" h="7414" extrusionOk="0">
                  <a:moveTo>
                    <a:pt x="3310" y="2916"/>
                  </a:moveTo>
                  <a:cubicBezTo>
                    <a:pt x="4081" y="2916"/>
                    <a:pt x="4704" y="3657"/>
                    <a:pt x="4704" y="4572"/>
                  </a:cubicBezTo>
                  <a:cubicBezTo>
                    <a:pt x="4705" y="5485"/>
                    <a:pt x="4081" y="6227"/>
                    <a:pt x="3310" y="6227"/>
                  </a:cubicBezTo>
                  <a:cubicBezTo>
                    <a:pt x="2541" y="6227"/>
                    <a:pt x="1917" y="5485"/>
                    <a:pt x="1917" y="4572"/>
                  </a:cubicBezTo>
                  <a:cubicBezTo>
                    <a:pt x="1917" y="3658"/>
                    <a:pt x="2541" y="2916"/>
                    <a:pt x="3310" y="2916"/>
                  </a:cubicBezTo>
                  <a:close/>
                  <a:moveTo>
                    <a:pt x="3310" y="1621"/>
                  </a:moveTo>
                  <a:cubicBezTo>
                    <a:pt x="1982" y="1621"/>
                    <a:pt x="905" y="2722"/>
                    <a:pt x="905" y="4081"/>
                  </a:cubicBezTo>
                  <a:cubicBezTo>
                    <a:pt x="905" y="5440"/>
                    <a:pt x="1982" y="6542"/>
                    <a:pt x="3310" y="6542"/>
                  </a:cubicBezTo>
                  <a:cubicBezTo>
                    <a:pt x="4641" y="6542"/>
                    <a:pt x="5718" y="5440"/>
                    <a:pt x="5718" y="4081"/>
                  </a:cubicBezTo>
                  <a:cubicBezTo>
                    <a:pt x="5718" y="2722"/>
                    <a:pt x="4641" y="1621"/>
                    <a:pt x="3310" y="1621"/>
                  </a:cubicBezTo>
                  <a:close/>
                  <a:moveTo>
                    <a:pt x="3315" y="434"/>
                  </a:moveTo>
                  <a:cubicBezTo>
                    <a:pt x="4928" y="434"/>
                    <a:pt x="6241" y="1903"/>
                    <a:pt x="6241" y="3707"/>
                  </a:cubicBezTo>
                  <a:cubicBezTo>
                    <a:pt x="6241" y="5511"/>
                    <a:pt x="4928" y="6979"/>
                    <a:pt x="3315" y="6979"/>
                  </a:cubicBezTo>
                  <a:cubicBezTo>
                    <a:pt x="1701" y="6979"/>
                    <a:pt x="388" y="5511"/>
                    <a:pt x="388" y="3707"/>
                  </a:cubicBezTo>
                  <a:cubicBezTo>
                    <a:pt x="388" y="1903"/>
                    <a:pt x="1701" y="434"/>
                    <a:pt x="3315" y="434"/>
                  </a:cubicBezTo>
                  <a:close/>
                  <a:moveTo>
                    <a:pt x="3315" y="0"/>
                  </a:moveTo>
                  <a:cubicBezTo>
                    <a:pt x="1487" y="0"/>
                    <a:pt x="0" y="1662"/>
                    <a:pt x="0" y="3707"/>
                  </a:cubicBezTo>
                  <a:cubicBezTo>
                    <a:pt x="0" y="5751"/>
                    <a:pt x="1487" y="7413"/>
                    <a:pt x="3315" y="7413"/>
                  </a:cubicBezTo>
                  <a:cubicBezTo>
                    <a:pt x="5142" y="7413"/>
                    <a:pt x="6629" y="5751"/>
                    <a:pt x="6629" y="3707"/>
                  </a:cubicBezTo>
                  <a:cubicBezTo>
                    <a:pt x="6629" y="1662"/>
                    <a:pt x="5142" y="0"/>
                    <a:pt x="33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6"/>
            <p:cNvSpPr/>
            <p:nvPr/>
          </p:nvSpPr>
          <p:spPr>
            <a:xfrm>
              <a:off x="2282577" y="3148222"/>
              <a:ext cx="2841926" cy="627698"/>
            </a:xfrm>
            <a:custGeom>
              <a:avLst/>
              <a:gdLst/>
              <a:ahLst/>
              <a:cxnLst/>
              <a:rect l="l" t="t" r="r" b="b"/>
              <a:pathLst>
                <a:path w="131525" h="29050" extrusionOk="0">
                  <a:moveTo>
                    <a:pt x="117387" y="3396"/>
                  </a:moveTo>
                  <a:cubicBezTo>
                    <a:pt x="123313" y="3396"/>
                    <a:pt x="128134" y="8217"/>
                    <a:pt x="128134" y="14138"/>
                  </a:cubicBezTo>
                  <a:cubicBezTo>
                    <a:pt x="128134" y="20062"/>
                    <a:pt x="123313" y="24884"/>
                    <a:pt x="117387" y="24884"/>
                  </a:cubicBezTo>
                  <a:cubicBezTo>
                    <a:pt x="111467" y="24884"/>
                    <a:pt x="106645" y="20062"/>
                    <a:pt x="106645" y="14138"/>
                  </a:cubicBezTo>
                  <a:cubicBezTo>
                    <a:pt x="106645" y="8217"/>
                    <a:pt x="111467" y="3396"/>
                    <a:pt x="117387" y="3396"/>
                  </a:cubicBezTo>
                  <a:close/>
                  <a:moveTo>
                    <a:pt x="14137" y="4172"/>
                  </a:moveTo>
                  <a:cubicBezTo>
                    <a:pt x="20062" y="4172"/>
                    <a:pt x="24879" y="8990"/>
                    <a:pt x="24879" y="14914"/>
                  </a:cubicBezTo>
                  <a:cubicBezTo>
                    <a:pt x="24879" y="20839"/>
                    <a:pt x="20062" y="25656"/>
                    <a:pt x="14137" y="25656"/>
                  </a:cubicBezTo>
                  <a:cubicBezTo>
                    <a:pt x="8213" y="25656"/>
                    <a:pt x="3395" y="20839"/>
                    <a:pt x="3395" y="14914"/>
                  </a:cubicBezTo>
                  <a:cubicBezTo>
                    <a:pt x="3395" y="8990"/>
                    <a:pt x="8213" y="4172"/>
                    <a:pt x="14137" y="4172"/>
                  </a:cubicBezTo>
                  <a:close/>
                  <a:moveTo>
                    <a:pt x="117387" y="1"/>
                  </a:moveTo>
                  <a:cubicBezTo>
                    <a:pt x="111167" y="1"/>
                    <a:pt x="105888" y="4020"/>
                    <a:pt x="103998" y="9604"/>
                  </a:cubicBezTo>
                  <a:cubicBezTo>
                    <a:pt x="103518" y="11026"/>
                    <a:pt x="103256" y="12549"/>
                    <a:pt x="103256" y="14138"/>
                  </a:cubicBezTo>
                  <a:cubicBezTo>
                    <a:pt x="103256" y="21943"/>
                    <a:pt x="109582" y="28273"/>
                    <a:pt x="117387" y="28273"/>
                  </a:cubicBezTo>
                  <a:cubicBezTo>
                    <a:pt x="125197" y="28273"/>
                    <a:pt x="131524" y="21943"/>
                    <a:pt x="131524" y="14138"/>
                  </a:cubicBezTo>
                  <a:cubicBezTo>
                    <a:pt x="131524" y="12793"/>
                    <a:pt x="131336" y="11497"/>
                    <a:pt x="130988" y="10268"/>
                  </a:cubicBezTo>
                  <a:cubicBezTo>
                    <a:pt x="129307" y="4342"/>
                    <a:pt x="123854" y="1"/>
                    <a:pt x="117387" y="1"/>
                  </a:cubicBezTo>
                  <a:close/>
                  <a:moveTo>
                    <a:pt x="14137" y="777"/>
                  </a:moveTo>
                  <a:cubicBezTo>
                    <a:pt x="7065" y="777"/>
                    <a:pt x="1201" y="5978"/>
                    <a:pt x="163" y="12759"/>
                  </a:cubicBezTo>
                  <a:cubicBezTo>
                    <a:pt x="58" y="13462"/>
                    <a:pt x="0" y="14181"/>
                    <a:pt x="0" y="14914"/>
                  </a:cubicBezTo>
                  <a:cubicBezTo>
                    <a:pt x="0" y="22720"/>
                    <a:pt x="6332" y="29050"/>
                    <a:pt x="14137" y="29050"/>
                  </a:cubicBezTo>
                  <a:cubicBezTo>
                    <a:pt x="21943" y="29050"/>
                    <a:pt x="28273" y="22720"/>
                    <a:pt x="28273" y="14914"/>
                  </a:cubicBezTo>
                  <a:cubicBezTo>
                    <a:pt x="28273" y="13994"/>
                    <a:pt x="28187" y="13091"/>
                    <a:pt x="28015" y="12218"/>
                  </a:cubicBezTo>
                  <a:cubicBezTo>
                    <a:pt x="26759" y="5704"/>
                    <a:pt x="21022" y="777"/>
                    <a:pt x="14137" y="777"/>
                  </a:cubicBez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7" name="Google Shape;5097;p66"/>
          <p:cNvSpPr txBox="1"/>
          <p:nvPr/>
        </p:nvSpPr>
        <p:spPr>
          <a:xfrm>
            <a:off x="6410735" y="1575000"/>
            <a:ext cx="2020800" cy="42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100" b="1" dirty="0">
              <a:solidFill>
                <a:schemeClr val="lt1"/>
              </a:solidFill>
              <a:latin typeface="Montserrat"/>
              <a:ea typeface="Montserrat"/>
              <a:cs typeface="Montserrat"/>
              <a:sym typeface="Montserrat"/>
            </a:endParaRPr>
          </a:p>
        </p:txBody>
      </p:sp>
      <p:sp>
        <p:nvSpPr>
          <p:cNvPr id="5099" name="Google Shape;5099;p66"/>
          <p:cNvSpPr txBox="1"/>
          <p:nvPr/>
        </p:nvSpPr>
        <p:spPr>
          <a:xfrm>
            <a:off x="712464" y="1575000"/>
            <a:ext cx="2402423" cy="42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2100" b="1" dirty="0">
                <a:solidFill>
                  <a:schemeClr val="lt1"/>
                </a:solidFill>
                <a:latin typeface="Montserrat"/>
                <a:ea typeface="Montserrat"/>
                <a:cs typeface="Montserrat"/>
                <a:sym typeface="Montserrat"/>
              </a:rPr>
              <a:t>Key  partner </a:t>
            </a:r>
          </a:p>
        </p:txBody>
      </p:sp>
      <p:sp>
        <p:nvSpPr>
          <p:cNvPr id="5100" name="Google Shape;5100;p66"/>
          <p:cNvSpPr txBox="1"/>
          <p:nvPr/>
        </p:nvSpPr>
        <p:spPr>
          <a:xfrm>
            <a:off x="713039" y="1959625"/>
            <a:ext cx="2261208" cy="548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chemeClr val="dk1"/>
                </a:solidFill>
                <a:latin typeface="Nanum Gothic"/>
                <a:ea typeface="Nanum Gothic"/>
                <a:cs typeface="Nanum Gothic"/>
                <a:sym typeface="Nanum Gothic"/>
              </a:rPr>
              <a:t>C</a:t>
            </a:r>
            <a:r>
              <a:rPr lang="en" dirty="0">
                <a:solidFill>
                  <a:schemeClr val="dk1"/>
                </a:solidFill>
                <a:latin typeface="Nanum Gothic"/>
                <a:ea typeface="Nanum Gothic"/>
                <a:cs typeface="Nanum Gothic"/>
                <a:sym typeface="Nanum Gothic"/>
              </a:rPr>
              <a:t>ar bayer , pepole who need help for thire cars </a:t>
            </a:r>
            <a:endParaRPr dirty="0">
              <a:solidFill>
                <a:schemeClr val="dk1"/>
              </a:solidFill>
              <a:latin typeface="Nanum Gothic"/>
              <a:ea typeface="Nanum Gothic"/>
              <a:cs typeface="Nanum Gothic"/>
              <a:sym typeface="Nanum Gothic"/>
            </a:endParaRPr>
          </a:p>
        </p:txBody>
      </p:sp>
      <p:sp>
        <p:nvSpPr>
          <p:cNvPr id="5101" name="Google Shape;5101;p66"/>
          <p:cNvSpPr txBox="1"/>
          <p:nvPr/>
        </p:nvSpPr>
        <p:spPr>
          <a:xfrm>
            <a:off x="6410734" y="2846429"/>
            <a:ext cx="3159219" cy="42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b="1" dirty="0">
                <a:solidFill>
                  <a:schemeClr val="lt1"/>
                </a:solidFill>
                <a:latin typeface="Montserrat"/>
                <a:ea typeface="Montserrat"/>
                <a:cs typeface="Montserrat"/>
                <a:sym typeface="Montserrat"/>
              </a:rPr>
              <a:t>Revenue</a:t>
            </a:r>
            <a:endParaRPr sz="2100" b="1" dirty="0">
              <a:solidFill>
                <a:schemeClr val="lt1"/>
              </a:solidFill>
              <a:latin typeface="Montserrat"/>
              <a:ea typeface="Montserrat"/>
              <a:cs typeface="Montserrat"/>
              <a:sym typeface="Montserrat"/>
            </a:endParaRPr>
          </a:p>
        </p:txBody>
      </p:sp>
      <p:sp>
        <p:nvSpPr>
          <p:cNvPr id="5102" name="Google Shape;5102;p66"/>
          <p:cNvSpPr txBox="1"/>
          <p:nvPr/>
        </p:nvSpPr>
        <p:spPr>
          <a:xfrm>
            <a:off x="6411309" y="3231054"/>
            <a:ext cx="1829866" cy="730442"/>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dirty="0">
                <a:solidFill>
                  <a:schemeClr val="dk1"/>
                </a:solidFill>
                <a:latin typeface="Nanum Gothic"/>
                <a:ea typeface="Nanum Gothic"/>
                <a:cs typeface="Nanum Gothic"/>
                <a:sym typeface="Nanum Gothic"/>
              </a:rPr>
              <a:t>Bay car or book winch also, bay gas </a:t>
            </a:r>
            <a:endParaRPr lang="en-GB" dirty="0">
              <a:solidFill>
                <a:schemeClr val="dk1"/>
              </a:solidFill>
              <a:latin typeface="Nanum Gothic"/>
              <a:ea typeface="Nanum Gothic"/>
              <a:sym typeface="Nanum Gothic"/>
            </a:endParaRPr>
          </a:p>
        </p:txBody>
      </p:sp>
      <p:sp>
        <p:nvSpPr>
          <p:cNvPr id="5103" name="Google Shape;5103;p66"/>
          <p:cNvSpPr txBox="1"/>
          <p:nvPr/>
        </p:nvSpPr>
        <p:spPr>
          <a:xfrm>
            <a:off x="712465" y="2846429"/>
            <a:ext cx="2020800" cy="42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100" b="1" dirty="0">
                <a:solidFill>
                  <a:schemeClr val="lt1"/>
                </a:solidFill>
                <a:latin typeface="Montserrat"/>
                <a:ea typeface="Montserrat"/>
                <a:cs typeface="Montserrat"/>
                <a:sym typeface="Montserrat"/>
              </a:rPr>
              <a:t>Channals</a:t>
            </a:r>
            <a:endParaRPr sz="2100" b="1" dirty="0">
              <a:solidFill>
                <a:schemeClr val="lt1"/>
              </a:solidFill>
              <a:latin typeface="Montserrat"/>
              <a:ea typeface="Montserrat"/>
              <a:cs typeface="Montserrat"/>
              <a:sym typeface="Montserrat"/>
            </a:endParaRPr>
          </a:p>
        </p:txBody>
      </p:sp>
      <p:sp>
        <p:nvSpPr>
          <p:cNvPr id="5104" name="Google Shape;5104;p66"/>
          <p:cNvSpPr txBox="1"/>
          <p:nvPr/>
        </p:nvSpPr>
        <p:spPr>
          <a:xfrm>
            <a:off x="527250" y="3231054"/>
            <a:ext cx="2541667" cy="548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dirty="0">
                <a:solidFill>
                  <a:schemeClr val="dk1"/>
                </a:solidFill>
                <a:latin typeface="Nanum Gothic"/>
                <a:ea typeface="Nanum Gothic"/>
                <a:cs typeface="Nanum Gothic"/>
                <a:sym typeface="Nanum Gothic"/>
              </a:rPr>
              <a:t>website , </a:t>
            </a:r>
            <a:r>
              <a:rPr lang="en" dirty="0">
                <a:solidFill>
                  <a:schemeClr val="dk1"/>
                </a:solidFill>
                <a:latin typeface="Nanum Gothic"/>
                <a:ea typeface="Nanum Gothic"/>
              </a:rPr>
              <a:t>Social media , gas copmany, large viechal  </a:t>
            </a:r>
            <a:endParaRPr dirty="0">
              <a:solidFill>
                <a:schemeClr val="dk1"/>
              </a:solidFill>
              <a:latin typeface="Nanum Gothic"/>
              <a:ea typeface="Nanum Gothic"/>
              <a:sym typeface="Nanum Gothic"/>
            </a:endParaRPr>
          </a:p>
        </p:txBody>
      </p:sp>
      <p:cxnSp>
        <p:nvCxnSpPr>
          <p:cNvPr id="5105" name="Google Shape;5105;p66"/>
          <p:cNvCxnSpPr>
            <a:cxnSpLocks/>
            <a:stCxn id="5099" idx="3"/>
            <a:endCxn id="5106" idx="2"/>
          </p:cNvCxnSpPr>
          <p:nvPr/>
        </p:nvCxnSpPr>
        <p:spPr>
          <a:xfrm>
            <a:off x="3114887" y="1785300"/>
            <a:ext cx="1170317" cy="509075"/>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5107" name="Google Shape;5107;p66"/>
          <p:cNvCxnSpPr>
            <a:stCxn id="5103" idx="3"/>
            <a:endCxn id="5108" idx="1"/>
          </p:cNvCxnSpPr>
          <p:nvPr/>
        </p:nvCxnSpPr>
        <p:spPr>
          <a:xfrm>
            <a:off x="2733265" y="3056729"/>
            <a:ext cx="630300" cy="315300"/>
          </a:xfrm>
          <a:prstGeom prst="bentConnector2">
            <a:avLst/>
          </a:prstGeom>
          <a:noFill/>
          <a:ln w="19050" cap="flat" cmpd="sng">
            <a:solidFill>
              <a:schemeClr val="dk2"/>
            </a:solidFill>
            <a:prstDash val="solid"/>
            <a:round/>
            <a:headEnd type="none" w="med" len="med"/>
            <a:tailEnd type="oval" w="med" len="med"/>
          </a:ln>
        </p:spPr>
      </p:cxnSp>
      <p:cxnSp>
        <p:nvCxnSpPr>
          <p:cNvPr id="5111" name="Google Shape;5111;p66"/>
          <p:cNvCxnSpPr>
            <a:cxnSpLocks/>
            <a:stCxn id="5101" idx="1"/>
            <a:endCxn id="5112" idx="0"/>
          </p:cNvCxnSpPr>
          <p:nvPr/>
        </p:nvCxnSpPr>
        <p:spPr>
          <a:xfrm rot="10800000" flipV="1">
            <a:off x="5820376" y="3056729"/>
            <a:ext cx="590359" cy="587396"/>
          </a:xfrm>
          <a:prstGeom prst="bentConnector2">
            <a:avLst/>
          </a:prstGeom>
          <a:noFill/>
          <a:ln w="19050" cap="flat" cmpd="sng">
            <a:solidFill>
              <a:schemeClr val="dk2"/>
            </a:solidFill>
            <a:prstDash val="solid"/>
            <a:round/>
            <a:headEnd type="none" w="med" len="med"/>
            <a:tailEnd type="oval" w="med" len="med"/>
          </a:ln>
        </p:spPr>
      </p:cxnSp>
      <p:sp>
        <p:nvSpPr>
          <p:cNvPr id="5106" name="Google Shape;5106;p66"/>
          <p:cNvSpPr/>
          <p:nvPr/>
        </p:nvSpPr>
        <p:spPr>
          <a:xfrm>
            <a:off x="4285204" y="2243825"/>
            <a:ext cx="101100" cy="101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6"/>
          <p:cNvSpPr/>
          <p:nvPr/>
        </p:nvSpPr>
        <p:spPr>
          <a:xfrm>
            <a:off x="3348850" y="3357254"/>
            <a:ext cx="101100" cy="101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6"/>
          <p:cNvSpPr/>
          <p:nvPr/>
        </p:nvSpPr>
        <p:spPr>
          <a:xfrm>
            <a:off x="5769825" y="3644125"/>
            <a:ext cx="101100" cy="101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6"/>
          <p:cNvSpPr/>
          <p:nvPr/>
        </p:nvSpPr>
        <p:spPr>
          <a:xfrm>
            <a:off x="5541725" y="2183425"/>
            <a:ext cx="101100" cy="101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6"/>
          <p:cNvSpPr/>
          <p:nvPr/>
        </p:nvSpPr>
        <p:spPr>
          <a:xfrm>
            <a:off x="7498025" y="3916575"/>
            <a:ext cx="1330458" cy="31530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6"/>
          <p:cNvSpPr/>
          <p:nvPr/>
        </p:nvSpPr>
        <p:spPr>
          <a:xfrm>
            <a:off x="-473450" y="103750"/>
            <a:ext cx="1330458" cy="31530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6"/>
          <p:cNvSpPr/>
          <p:nvPr/>
        </p:nvSpPr>
        <p:spPr>
          <a:xfrm>
            <a:off x="3309900" y="2207534"/>
            <a:ext cx="441111" cy="983766"/>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6"/>
          <p:cNvSpPr/>
          <p:nvPr/>
        </p:nvSpPr>
        <p:spPr>
          <a:xfrm>
            <a:off x="3726766" y="2411428"/>
            <a:ext cx="297140" cy="662859"/>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6"/>
          <p:cNvSpPr/>
          <p:nvPr/>
        </p:nvSpPr>
        <p:spPr>
          <a:xfrm>
            <a:off x="5112486" y="2908495"/>
            <a:ext cx="201239" cy="448767"/>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128"/>
        <p:cNvGrpSpPr/>
        <p:nvPr/>
      </p:nvGrpSpPr>
      <p:grpSpPr>
        <a:xfrm>
          <a:off x="0" y="0"/>
          <a:ext cx="0" cy="0"/>
          <a:chOff x="0" y="0"/>
          <a:chExt cx="0" cy="0"/>
        </a:xfrm>
      </p:grpSpPr>
      <p:grpSp>
        <p:nvGrpSpPr>
          <p:cNvPr id="5129" name="Google Shape;5129;p68"/>
          <p:cNvGrpSpPr/>
          <p:nvPr/>
        </p:nvGrpSpPr>
        <p:grpSpPr>
          <a:xfrm>
            <a:off x="1890547" y="582718"/>
            <a:ext cx="5362906" cy="2633862"/>
            <a:chOff x="1913116" y="379546"/>
            <a:chExt cx="5597439" cy="2749047"/>
          </a:xfrm>
        </p:grpSpPr>
        <p:grpSp>
          <p:nvGrpSpPr>
            <p:cNvPr id="5130" name="Google Shape;5130;p68"/>
            <p:cNvGrpSpPr/>
            <p:nvPr/>
          </p:nvGrpSpPr>
          <p:grpSpPr>
            <a:xfrm flipH="1">
              <a:off x="2830072" y="750444"/>
              <a:ext cx="4006464" cy="2378149"/>
              <a:chOff x="4352672" y="2230153"/>
              <a:chExt cx="4618934" cy="2913327"/>
            </a:xfrm>
          </p:grpSpPr>
          <p:sp>
            <p:nvSpPr>
              <p:cNvPr id="5131" name="Google Shape;5131;p68"/>
              <p:cNvSpPr/>
              <p:nvPr/>
            </p:nvSpPr>
            <p:spPr>
              <a:xfrm>
                <a:off x="4352672" y="2230153"/>
                <a:ext cx="4618934" cy="2913327"/>
              </a:xfrm>
              <a:custGeom>
                <a:avLst/>
                <a:gdLst/>
                <a:ahLst/>
                <a:cxnLst/>
                <a:rect l="l" t="t" r="r" b="b"/>
                <a:pathLst>
                  <a:path w="74532" h="47010" extrusionOk="0">
                    <a:moveTo>
                      <a:pt x="54653" y="0"/>
                    </a:moveTo>
                    <a:cubicBezTo>
                      <a:pt x="53200" y="0"/>
                      <a:pt x="51847" y="308"/>
                      <a:pt x="50723" y="888"/>
                    </a:cubicBezTo>
                    <a:cubicBezTo>
                      <a:pt x="43140" y="4799"/>
                      <a:pt x="42201" y="11965"/>
                      <a:pt x="35079" y="12941"/>
                    </a:cubicBezTo>
                    <a:cubicBezTo>
                      <a:pt x="34640" y="13001"/>
                      <a:pt x="34220" y="13029"/>
                      <a:pt x="33817" y="13029"/>
                    </a:cubicBezTo>
                    <a:cubicBezTo>
                      <a:pt x="28008" y="13029"/>
                      <a:pt x="25638" y="7193"/>
                      <a:pt x="17704" y="7193"/>
                    </a:cubicBezTo>
                    <a:cubicBezTo>
                      <a:pt x="17261" y="7193"/>
                      <a:pt x="16800" y="7212"/>
                      <a:pt x="16321" y="7250"/>
                    </a:cubicBezTo>
                    <a:cubicBezTo>
                      <a:pt x="7445" y="7962"/>
                      <a:pt x="5255" y="19804"/>
                      <a:pt x="6743" y="26511"/>
                    </a:cubicBezTo>
                    <a:cubicBezTo>
                      <a:pt x="8230" y="33220"/>
                      <a:pt x="2193" y="31857"/>
                      <a:pt x="962" y="37812"/>
                    </a:cubicBezTo>
                    <a:cubicBezTo>
                      <a:pt x="1" y="42459"/>
                      <a:pt x="6264" y="47009"/>
                      <a:pt x="6264" y="47009"/>
                    </a:cubicBezTo>
                    <a:lnTo>
                      <a:pt x="65131" y="47009"/>
                    </a:lnTo>
                    <a:cubicBezTo>
                      <a:pt x="65131" y="47009"/>
                      <a:pt x="74486" y="44516"/>
                      <a:pt x="74509" y="34367"/>
                    </a:cubicBezTo>
                    <a:cubicBezTo>
                      <a:pt x="74532" y="24219"/>
                      <a:pt x="70861" y="24838"/>
                      <a:pt x="68203" y="13020"/>
                    </a:cubicBezTo>
                    <a:cubicBezTo>
                      <a:pt x="66134" y="3817"/>
                      <a:pt x="59769" y="0"/>
                      <a:pt x="546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8"/>
              <p:cNvSpPr/>
              <p:nvPr/>
            </p:nvSpPr>
            <p:spPr>
              <a:xfrm>
                <a:off x="4454125" y="2726100"/>
                <a:ext cx="4463197" cy="2417337"/>
              </a:xfrm>
              <a:custGeom>
                <a:avLst/>
                <a:gdLst/>
                <a:ahLst/>
                <a:cxnLst/>
                <a:rect l="l" t="t" r="r" b="b"/>
                <a:pathLst>
                  <a:path w="72019" h="37217" extrusionOk="0">
                    <a:moveTo>
                      <a:pt x="53179" y="0"/>
                    </a:moveTo>
                    <a:cubicBezTo>
                      <a:pt x="52371" y="0"/>
                      <a:pt x="51548" y="99"/>
                      <a:pt x="50717" y="290"/>
                    </a:cubicBezTo>
                    <a:cubicBezTo>
                      <a:pt x="45513" y="1483"/>
                      <a:pt x="42522" y="9504"/>
                      <a:pt x="35118" y="10338"/>
                    </a:cubicBezTo>
                    <a:cubicBezTo>
                      <a:pt x="34572" y="10399"/>
                      <a:pt x="34055" y="10427"/>
                      <a:pt x="33564" y="10427"/>
                    </a:cubicBezTo>
                    <a:cubicBezTo>
                      <a:pt x="29031" y="10427"/>
                      <a:pt x="26654" y="8070"/>
                      <a:pt x="23116" y="8070"/>
                    </a:cubicBezTo>
                    <a:cubicBezTo>
                      <a:pt x="21839" y="8070"/>
                      <a:pt x="20411" y="8377"/>
                      <a:pt x="18675" y="9213"/>
                    </a:cubicBezTo>
                    <a:cubicBezTo>
                      <a:pt x="13322" y="11794"/>
                      <a:pt x="12285" y="15179"/>
                      <a:pt x="12210" y="21131"/>
                    </a:cubicBezTo>
                    <a:cubicBezTo>
                      <a:pt x="12134" y="27068"/>
                      <a:pt x="3842" y="23291"/>
                      <a:pt x="1786" y="27647"/>
                    </a:cubicBezTo>
                    <a:cubicBezTo>
                      <a:pt x="0" y="31427"/>
                      <a:pt x="4754" y="37216"/>
                      <a:pt x="4754" y="37216"/>
                    </a:cubicBezTo>
                    <a:lnTo>
                      <a:pt x="65942" y="37216"/>
                    </a:lnTo>
                    <a:cubicBezTo>
                      <a:pt x="65942" y="37216"/>
                      <a:pt x="71970" y="35247"/>
                      <a:pt x="71994" y="26577"/>
                    </a:cubicBezTo>
                    <a:cubicBezTo>
                      <a:pt x="72018" y="17906"/>
                      <a:pt x="67337" y="22180"/>
                      <a:pt x="64575" y="12084"/>
                    </a:cubicBezTo>
                    <a:cubicBezTo>
                      <a:pt x="62214" y="3452"/>
                      <a:pt x="57946" y="0"/>
                      <a:pt x="53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3" name="Google Shape;5133;p68"/>
            <p:cNvSpPr/>
            <p:nvPr/>
          </p:nvSpPr>
          <p:spPr>
            <a:xfrm>
              <a:off x="4108301" y="1545060"/>
              <a:ext cx="2977114" cy="1206093"/>
            </a:xfrm>
            <a:custGeom>
              <a:avLst/>
              <a:gdLst/>
              <a:ahLst/>
              <a:cxnLst/>
              <a:rect l="l" t="t" r="r" b="b"/>
              <a:pathLst>
                <a:path w="51002" h="20662" extrusionOk="0">
                  <a:moveTo>
                    <a:pt x="14085" y="7130"/>
                  </a:moveTo>
                  <a:lnTo>
                    <a:pt x="14114" y="7146"/>
                  </a:lnTo>
                  <a:cubicBezTo>
                    <a:pt x="14098" y="7147"/>
                    <a:pt x="14082" y="7148"/>
                    <a:pt x="14066" y="7149"/>
                  </a:cubicBezTo>
                  <a:lnTo>
                    <a:pt x="14066" y="7149"/>
                  </a:lnTo>
                  <a:cubicBezTo>
                    <a:pt x="14072" y="7143"/>
                    <a:pt x="14078" y="7136"/>
                    <a:pt x="14085" y="7130"/>
                  </a:cubicBezTo>
                  <a:close/>
                  <a:moveTo>
                    <a:pt x="32915" y="0"/>
                  </a:moveTo>
                  <a:cubicBezTo>
                    <a:pt x="29975" y="0"/>
                    <a:pt x="26590" y="174"/>
                    <a:pt x="22841" y="633"/>
                  </a:cubicBezTo>
                  <a:cubicBezTo>
                    <a:pt x="22841" y="633"/>
                    <a:pt x="18791" y="2383"/>
                    <a:pt x="14085" y="7130"/>
                  </a:cubicBezTo>
                  <a:lnTo>
                    <a:pt x="14085" y="7130"/>
                  </a:lnTo>
                  <a:lnTo>
                    <a:pt x="4695" y="2042"/>
                  </a:lnTo>
                  <a:lnTo>
                    <a:pt x="5544" y="2956"/>
                  </a:lnTo>
                  <a:cubicBezTo>
                    <a:pt x="5544" y="2956"/>
                    <a:pt x="10013" y="7158"/>
                    <a:pt x="13778" y="7158"/>
                  </a:cubicBezTo>
                  <a:cubicBezTo>
                    <a:pt x="13874" y="7158"/>
                    <a:pt x="13970" y="7155"/>
                    <a:pt x="14066" y="7149"/>
                  </a:cubicBezTo>
                  <a:lnTo>
                    <a:pt x="14066" y="7149"/>
                  </a:lnTo>
                  <a:cubicBezTo>
                    <a:pt x="14063" y="7152"/>
                    <a:pt x="14059" y="7155"/>
                    <a:pt x="14056" y="7159"/>
                  </a:cubicBezTo>
                  <a:cubicBezTo>
                    <a:pt x="14056" y="7159"/>
                    <a:pt x="3515" y="7962"/>
                    <a:pt x="1858" y="13483"/>
                  </a:cubicBezTo>
                  <a:cubicBezTo>
                    <a:pt x="1858" y="13483"/>
                    <a:pt x="929" y="13483"/>
                    <a:pt x="778" y="14487"/>
                  </a:cubicBezTo>
                  <a:lnTo>
                    <a:pt x="778" y="17738"/>
                  </a:lnTo>
                  <a:lnTo>
                    <a:pt x="778" y="19030"/>
                  </a:lnTo>
                  <a:cubicBezTo>
                    <a:pt x="348" y="19030"/>
                    <a:pt x="1" y="19378"/>
                    <a:pt x="1" y="19808"/>
                  </a:cubicBezTo>
                  <a:lnTo>
                    <a:pt x="1" y="19883"/>
                  </a:lnTo>
                  <a:cubicBezTo>
                    <a:pt x="1" y="20312"/>
                    <a:pt x="348" y="20661"/>
                    <a:pt x="778" y="20661"/>
                  </a:cubicBezTo>
                  <a:lnTo>
                    <a:pt x="49722" y="20661"/>
                  </a:lnTo>
                  <a:cubicBezTo>
                    <a:pt x="50429" y="20661"/>
                    <a:pt x="51001" y="20088"/>
                    <a:pt x="51001" y="19381"/>
                  </a:cubicBezTo>
                  <a:lnTo>
                    <a:pt x="51001" y="17775"/>
                  </a:lnTo>
                  <a:lnTo>
                    <a:pt x="51001" y="15959"/>
                  </a:lnTo>
                  <a:cubicBezTo>
                    <a:pt x="51001" y="15374"/>
                    <a:pt x="50642" y="14849"/>
                    <a:pt x="50098" y="14637"/>
                  </a:cubicBezTo>
                  <a:lnTo>
                    <a:pt x="50098" y="14502"/>
                  </a:lnTo>
                  <a:cubicBezTo>
                    <a:pt x="50098" y="12564"/>
                    <a:pt x="49729" y="10641"/>
                    <a:pt x="48976" y="8858"/>
                  </a:cubicBezTo>
                  <a:cubicBezTo>
                    <a:pt x="48737" y="8292"/>
                    <a:pt x="48454" y="7728"/>
                    <a:pt x="48124" y="7208"/>
                  </a:cubicBezTo>
                  <a:cubicBezTo>
                    <a:pt x="46651" y="4899"/>
                    <a:pt x="45714" y="2121"/>
                    <a:pt x="45714" y="2121"/>
                  </a:cubicBezTo>
                  <a:cubicBezTo>
                    <a:pt x="45714" y="2121"/>
                    <a:pt x="45664" y="1843"/>
                    <a:pt x="45380" y="1536"/>
                  </a:cubicBezTo>
                  <a:cubicBezTo>
                    <a:pt x="44999" y="1125"/>
                    <a:pt x="40398" y="0"/>
                    <a:pt x="32915" y="0"/>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8"/>
            <p:cNvSpPr/>
            <p:nvPr/>
          </p:nvSpPr>
          <p:spPr>
            <a:xfrm>
              <a:off x="5304762" y="1678033"/>
              <a:ext cx="1188055" cy="360100"/>
            </a:xfrm>
            <a:custGeom>
              <a:avLst/>
              <a:gdLst/>
              <a:ahLst/>
              <a:cxnLst/>
              <a:rect l="l" t="t" r="r" b="b"/>
              <a:pathLst>
                <a:path w="20353" h="6169" extrusionOk="0">
                  <a:moveTo>
                    <a:pt x="6931" y="0"/>
                  </a:moveTo>
                  <a:cubicBezTo>
                    <a:pt x="5849" y="1611"/>
                    <a:pt x="4555" y="3071"/>
                    <a:pt x="2895" y="4257"/>
                  </a:cubicBezTo>
                  <a:cubicBezTo>
                    <a:pt x="1944" y="4941"/>
                    <a:pt x="978" y="5578"/>
                    <a:pt x="0" y="6168"/>
                  </a:cubicBezTo>
                  <a:lnTo>
                    <a:pt x="4570" y="6168"/>
                  </a:lnTo>
                  <a:cubicBezTo>
                    <a:pt x="5193" y="5668"/>
                    <a:pt x="5789" y="5128"/>
                    <a:pt x="6358" y="4558"/>
                  </a:cubicBezTo>
                  <a:cubicBezTo>
                    <a:pt x="7646" y="3271"/>
                    <a:pt x="8620" y="1866"/>
                    <a:pt x="9800" y="482"/>
                  </a:cubicBezTo>
                  <a:cubicBezTo>
                    <a:pt x="9642" y="194"/>
                    <a:pt x="9339" y="0"/>
                    <a:pt x="8991" y="0"/>
                  </a:cubicBezTo>
                  <a:close/>
                  <a:moveTo>
                    <a:pt x="17746" y="0"/>
                  </a:moveTo>
                  <a:cubicBezTo>
                    <a:pt x="16730" y="1579"/>
                    <a:pt x="15506" y="3023"/>
                    <a:pt x="13838" y="4157"/>
                  </a:cubicBezTo>
                  <a:cubicBezTo>
                    <a:pt x="13040" y="4703"/>
                    <a:pt x="12225" y="5118"/>
                    <a:pt x="11403" y="5480"/>
                  </a:cubicBezTo>
                  <a:cubicBezTo>
                    <a:pt x="11420" y="5863"/>
                    <a:pt x="11732" y="6168"/>
                    <a:pt x="12117" y="6168"/>
                  </a:cubicBezTo>
                  <a:lnTo>
                    <a:pt x="14667" y="6168"/>
                  </a:lnTo>
                  <a:cubicBezTo>
                    <a:pt x="15852" y="5436"/>
                    <a:pt x="17057" y="4697"/>
                    <a:pt x="18306" y="3856"/>
                  </a:cubicBezTo>
                  <a:cubicBezTo>
                    <a:pt x="19209" y="3254"/>
                    <a:pt x="19911" y="2495"/>
                    <a:pt x="20353" y="1596"/>
                  </a:cubicBezTo>
                  <a:lnTo>
                    <a:pt x="19543" y="331"/>
                  </a:lnTo>
                  <a:cubicBezTo>
                    <a:pt x="19412" y="124"/>
                    <a:pt x="19184" y="0"/>
                    <a:pt x="18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8"/>
            <p:cNvSpPr/>
            <p:nvPr/>
          </p:nvSpPr>
          <p:spPr>
            <a:xfrm>
              <a:off x="5091119" y="1678033"/>
              <a:ext cx="1865410" cy="360100"/>
            </a:xfrm>
            <a:custGeom>
              <a:avLst/>
              <a:gdLst/>
              <a:ahLst/>
              <a:cxnLst/>
              <a:rect l="l" t="t" r="r" b="b"/>
              <a:pathLst>
                <a:path w="31957" h="6169" extrusionOk="0">
                  <a:moveTo>
                    <a:pt x="15777" y="0"/>
                  </a:moveTo>
                  <a:cubicBezTo>
                    <a:pt x="15381" y="0"/>
                    <a:pt x="15061" y="322"/>
                    <a:pt x="15061" y="719"/>
                  </a:cubicBezTo>
                  <a:lnTo>
                    <a:pt x="15061" y="5449"/>
                  </a:lnTo>
                  <a:cubicBezTo>
                    <a:pt x="15061" y="5459"/>
                    <a:pt x="15061" y="5470"/>
                    <a:pt x="15063" y="5480"/>
                  </a:cubicBezTo>
                  <a:cubicBezTo>
                    <a:pt x="15885" y="5118"/>
                    <a:pt x="16700" y="4703"/>
                    <a:pt x="17498" y="4157"/>
                  </a:cubicBezTo>
                  <a:cubicBezTo>
                    <a:pt x="19166" y="3023"/>
                    <a:pt x="20390" y="1579"/>
                    <a:pt x="21406" y="0"/>
                  </a:cubicBezTo>
                  <a:close/>
                  <a:moveTo>
                    <a:pt x="24014" y="1596"/>
                  </a:moveTo>
                  <a:cubicBezTo>
                    <a:pt x="23571" y="2495"/>
                    <a:pt x="22869" y="3254"/>
                    <a:pt x="21966" y="3856"/>
                  </a:cubicBezTo>
                  <a:cubicBezTo>
                    <a:pt x="20717" y="4697"/>
                    <a:pt x="19512" y="5436"/>
                    <a:pt x="18327" y="6167"/>
                  </a:cubicBezTo>
                  <a:lnTo>
                    <a:pt x="25070" y="6167"/>
                  </a:lnTo>
                  <a:cubicBezTo>
                    <a:pt x="25466" y="6167"/>
                    <a:pt x="25787" y="5846"/>
                    <a:pt x="25787" y="5447"/>
                  </a:cubicBezTo>
                  <a:lnTo>
                    <a:pt x="25787" y="4575"/>
                  </a:lnTo>
                  <a:cubicBezTo>
                    <a:pt x="25787" y="4437"/>
                    <a:pt x="25747" y="4301"/>
                    <a:pt x="25672" y="4185"/>
                  </a:cubicBezTo>
                  <a:lnTo>
                    <a:pt x="24014" y="1596"/>
                  </a:lnTo>
                  <a:close/>
                  <a:moveTo>
                    <a:pt x="6773" y="0"/>
                  </a:moveTo>
                  <a:cubicBezTo>
                    <a:pt x="6636" y="0"/>
                    <a:pt x="6499" y="33"/>
                    <a:pt x="6374" y="92"/>
                  </a:cubicBezTo>
                  <a:cubicBezTo>
                    <a:pt x="4944" y="779"/>
                    <a:pt x="351" y="4965"/>
                    <a:pt x="154" y="5505"/>
                  </a:cubicBezTo>
                  <a:cubicBezTo>
                    <a:pt x="1" y="5924"/>
                    <a:pt x="370" y="6084"/>
                    <a:pt x="586" y="6140"/>
                  </a:cubicBezTo>
                  <a:cubicBezTo>
                    <a:pt x="660" y="6158"/>
                    <a:pt x="736" y="6168"/>
                    <a:pt x="812" y="6168"/>
                  </a:cubicBezTo>
                  <a:lnTo>
                    <a:pt x="3660" y="6168"/>
                  </a:lnTo>
                  <a:cubicBezTo>
                    <a:pt x="4638" y="5578"/>
                    <a:pt x="5604" y="4941"/>
                    <a:pt x="6555" y="4257"/>
                  </a:cubicBezTo>
                  <a:cubicBezTo>
                    <a:pt x="8215" y="3071"/>
                    <a:pt x="9509" y="1611"/>
                    <a:pt x="10591" y="0"/>
                  </a:cubicBezTo>
                  <a:close/>
                  <a:moveTo>
                    <a:pt x="13460" y="482"/>
                  </a:moveTo>
                  <a:cubicBezTo>
                    <a:pt x="12280" y="1866"/>
                    <a:pt x="11306" y="3271"/>
                    <a:pt x="10018" y="4558"/>
                  </a:cubicBezTo>
                  <a:cubicBezTo>
                    <a:pt x="9449" y="5128"/>
                    <a:pt x="8853" y="5668"/>
                    <a:pt x="8230" y="6168"/>
                  </a:cubicBezTo>
                  <a:lnTo>
                    <a:pt x="12661" y="6168"/>
                  </a:lnTo>
                  <a:cubicBezTo>
                    <a:pt x="13170" y="6168"/>
                    <a:pt x="13584" y="5753"/>
                    <a:pt x="13584" y="5240"/>
                  </a:cubicBezTo>
                  <a:lnTo>
                    <a:pt x="13584" y="1279"/>
                  </a:lnTo>
                  <a:cubicBezTo>
                    <a:pt x="13584" y="1128"/>
                    <a:pt x="13580" y="995"/>
                    <a:pt x="13573" y="876"/>
                  </a:cubicBezTo>
                  <a:cubicBezTo>
                    <a:pt x="13565" y="734"/>
                    <a:pt x="13525" y="599"/>
                    <a:pt x="13460" y="482"/>
                  </a:cubicBezTo>
                  <a:close/>
                  <a:moveTo>
                    <a:pt x="28998" y="181"/>
                  </a:moveTo>
                  <a:cubicBezTo>
                    <a:pt x="28998" y="181"/>
                    <a:pt x="28212" y="1713"/>
                    <a:pt x="29198" y="3655"/>
                  </a:cubicBezTo>
                  <a:cubicBezTo>
                    <a:pt x="30181" y="5596"/>
                    <a:pt x="31957" y="6168"/>
                    <a:pt x="31957" y="6168"/>
                  </a:cubicBezTo>
                  <a:lnTo>
                    <a:pt x="28998" y="18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8"/>
            <p:cNvSpPr/>
            <p:nvPr/>
          </p:nvSpPr>
          <p:spPr>
            <a:xfrm>
              <a:off x="1913116" y="1243662"/>
              <a:ext cx="1836214" cy="435134"/>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8"/>
            <p:cNvSpPr/>
            <p:nvPr/>
          </p:nvSpPr>
          <p:spPr>
            <a:xfrm>
              <a:off x="5674341" y="849887"/>
              <a:ext cx="1836214" cy="435134"/>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8"/>
            <p:cNvSpPr/>
            <p:nvPr/>
          </p:nvSpPr>
          <p:spPr>
            <a:xfrm>
              <a:off x="4159552" y="2184823"/>
              <a:ext cx="2906775" cy="544324"/>
            </a:xfrm>
            <a:custGeom>
              <a:avLst/>
              <a:gdLst/>
              <a:ahLst/>
              <a:cxnLst/>
              <a:rect l="l" t="t" r="r" b="b"/>
              <a:pathLst>
                <a:path w="49797" h="9325" extrusionOk="0">
                  <a:moveTo>
                    <a:pt x="13676" y="1"/>
                  </a:moveTo>
                  <a:lnTo>
                    <a:pt x="13676" y="52"/>
                  </a:lnTo>
                  <a:lnTo>
                    <a:pt x="46819" y="52"/>
                  </a:lnTo>
                  <a:lnTo>
                    <a:pt x="46819" y="1"/>
                  </a:lnTo>
                  <a:close/>
                  <a:moveTo>
                    <a:pt x="7697" y="8"/>
                  </a:moveTo>
                  <a:cubicBezTo>
                    <a:pt x="6751" y="959"/>
                    <a:pt x="5294" y="2148"/>
                    <a:pt x="3714" y="2418"/>
                  </a:cubicBezTo>
                  <a:cubicBezTo>
                    <a:pt x="3482" y="2457"/>
                    <a:pt x="3275" y="2472"/>
                    <a:pt x="3093" y="2472"/>
                  </a:cubicBezTo>
                  <a:cubicBezTo>
                    <a:pt x="2536" y="2472"/>
                    <a:pt x="2224" y="2331"/>
                    <a:pt x="2220" y="2329"/>
                  </a:cubicBezTo>
                  <a:lnTo>
                    <a:pt x="2198" y="2374"/>
                  </a:lnTo>
                  <a:cubicBezTo>
                    <a:pt x="2215" y="2383"/>
                    <a:pt x="2525" y="2524"/>
                    <a:pt x="3086" y="2524"/>
                  </a:cubicBezTo>
                  <a:cubicBezTo>
                    <a:pt x="3270" y="2524"/>
                    <a:pt x="3482" y="2508"/>
                    <a:pt x="3718" y="2469"/>
                  </a:cubicBezTo>
                  <a:cubicBezTo>
                    <a:pt x="5312" y="2197"/>
                    <a:pt x="6781" y="1000"/>
                    <a:pt x="7732" y="43"/>
                  </a:cubicBezTo>
                  <a:lnTo>
                    <a:pt x="7697" y="8"/>
                  </a:lnTo>
                  <a:close/>
                  <a:moveTo>
                    <a:pt x="44631" y="2202"/>
                  </a:moveTo>
                  <a:lnTo>
                    <a:pt x="44621" y="2251"/>
                  </a:lnTo>
                  <a:cubicBezTo>
                    <a:pt x="44652" y="2257"/>
                    <a:pt x="47650" y="2886"/>
                    <a:pt x="48292" y="5971"/>
                  </a:cubicBezTo>
                  <a:lnTo>
                    <a:pt x="48340" y="5961"/>
                  </a:lnTo>
                  <a:cubicBezTo>
                    <a:pt x="47692" y="2843"/>
                    <a:pt x="44662" y="2207"/>
                    <a:pt x="44631" y="2202"/>
                  </a:cubicBezTo>
                  <a:close/>
                  <a:moveTo>
                    <a:pt x="16340" y="8403"/>
                  </a:moveTo>
                  <a:lnTo>
                    <a:pt x="16340" y="8452"/>
                  </a:lnTo>
                  <a:lnTo>
                    <a:pt x="36383" y="8452"/>
                  </a:lnTo>
                  <a:lnTo>
                    <a:pt x="36383" y="8403"/>
                  </a:lnTo>
                  <a:close/>
                  <a:moveTo>
                    <a:pt x="9943" y="2127"/>
                  </a:moveTo>
                  <a:cubicBezTo>
                    <a:pt x="7160" y="2465"/>
                    <a:pt x="5967" y="4162"/>
                    <a:pt x="5456" y="5525"/>
                  </a:cubicBezTo>
                  <a:cubicBezTo>
                    <a:pt x="4946" y="6889"/>
                    <a:pt x="4998" y="8199"/>
                    <a:pt x="5011" y="8403"/>
                  </a:cubicBezTo>
                  <a:lnTo>
                    <a:pt x="0" y="8403"/>
                  </a:lnTo>
                  <a:lnTo>
                    <a:pt x="0" y="8453"/>
                  </a:lnTo>
                  <a:lnTo>
                    <a:pt x="5065" y="8453"/>
                  </a:lnTo>
                  <a:lnTo>
                    <a:pt x="5065" y="8452"/>
                  </a:lnTo>
                  <a:lnTo>
                    <a:pt x="5062" y="8425"/>
                  </a:lnTo>
                  <a:cubicBezTo>
                    <a:pt x="5062" y="8411"/>
                    <a:pt x="4956" y="7006"/>
                    <a:pt x="5504" y="5542"/>
                  </a:cubicBezTo>
                  <a:cubicBezTo>
                    <a:pt x="6009" y="4192"/>
                    <a:pt x="7191" y="2511"/>
                    <a:pt x="9948" y="2176"/>
                  </a:cubicBezTo>
                  <a:lnTo>
                    <a:pt x="9943" y="2127"/>
                  </a:lnTo>
                  <a:close/>
                  <a:moveTo>
                    <a:pt x="49162" y="4189"/>
                  </a:moveTo>
                  <a:lnTo>
                    <a:pt x="49126" y="4224"/>
                  </a:lnTo>
                  <a:cubicBezTo>
                    <a:pt x="49133" y="4230"/>
                    <a:pt x="49746" y="4859"/>
                    <a:pt x="49746" y="5516"/>
                  </a:cubicBezTo>
                  <a:lnTo>
                    <a:pt x="49746" y="7894"/>
                  </a:lnTo>
                  <a:cubicBezTo>
                    <a:pt x="49746" y="8267"/>
                    <a:pt x="49600" y="8617"/>
                    <a:pt x="49336" y="8880"/>
                  </a:cubicBezTo>
                  <a:cubicBezTo>
                    <a:pt x="49082" y="9135"/>
                    <a:pt x="48745" y="9273"/>
                    <a:pt x="48391" y="9273"/>
                  </a:cubicBezTo>
                  <a:cubicBezTo>
                    <a:pt x="48384" y="9274"/>
                    <a:pt x="48376" y="9274"/>
                    <a:pt x="48369" y="9274"/>
                  </a:cubicBezTo>
                  <a:cubicBezTo>
                    <a:pt x="48352" y="9274"/>
                    <a:pt x="48334" y="9273"/>
                    <a:pt x="48317" y="9272"/>
                  </a:cubicBezTo>
                  <a:lnTo>
                    <a:pt x="48314" y="9323"/>
                  </a:lnTo>
                  <a:cubicBezTo>
                    <a:pt x="48341" y="9324"/>
                    <a:pt x="48365" y="9324"/>
                    <a:pt x="48391" y="9324"/>
                  </a:cubicBezTo>
                  <a:cubicBezTo>
                    <a:pt x="48759" y="9324"/>
                    <a:pt x="49107" y="9179"/>
                    <a:pt x="49373" y="8916"/>
                  </a:cubicBezTo>
                  <a:cubicBezTo>
                    <a:pt x="49646" y="8643"/>
                    <a:pt x="49797" y="8280"/>
                    <a:pt x="49797" y="7894"/>
                  </a:cubicBezTo>
                  <a:lnTo>
                    <a:pt x="49797" y="5516"/>
                  </a:lnTo>
                  <a:cubicBezTo>
                    <a:pt x="49797" y="4838"/>
                    <a:pt x="49188" y="4214"/>
                    <a:pt x="49162" y="418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8"/>
            <p:cNvSpPr/>
            <p:nvPr/>
          </p:nvSpPr>
          <p:spPr>
            <a:xfrm>
              <a:off x="4153715" y="2014492"/>
              <a:ext cx="2797619" cy="894442"/>
            </a:xfrm>
            <a:custGeom>
              <a:avLst/>
              <a:gdLst/>
              <a:ahLst/>
              <a:cxnLst/>
              <a:rect l="l" t="t" r="r" b="b"/>
              <a:pathLst>
                <a:path w="47927" h="15323" extrusionOk="0">
                  <a:moveTo>
                    <a:pt x="12362" y="0"/>
                  </a:moveTo>
                  <a:lnTo>
                    <a:pt x="12362" y="0"/>
                  </a:lnTo>
                  <a:cubicBezTo>
                    <a:pt x="8149" y="112"/>
                    <a:pt x="3445" y="2543"/>
                    <a:pt x="3445" y="2543"/>
                  </a:cubicBezTo>
                  <a:cubicBezTo>
                    <a:pt x="9540" y="2402"/>
                    <a:pt x="12362" y="0"/>
                    <a:pt x="12362" y="0"/>
                  </a:cubicBezTo>
                  <a:close/>
                  <a:moveTo>
                    <a:pt x="291" y="6009"/>
                  </a:moveTo>
                  <a:cubicBezTo>
                    <a:pt x="192" y="6009"/>
                    <a:pt x="105" y="6072"/>
                    <a:pt x="74" y="6166"/>
                  </a:cubicBezTo>
                  <a:cubicBezTo>
                    <a:pt x="31" y="6297"/>
                    <a:pt x="0" y="6444"/>
                    <a:pt x="0" y="6444"/>
                  </a:cubicBezTo>
                  <a:lnTo>
                    <a:pt x="0" y="10863"/>
                  </a:lnTo>
                  <a:lnTo>
                    <a:pt x="2024" y="10863"/>
                  </a:lnTo>
                  <a:cubicBezTo>
                    <a:pt x="2287" y="10863"/>
                    <a:pt x="2500" y="10649"/>
                    <a:pt x="2500" y="10386"/>
                  </a:cubicBezTo>
                  <a:lnTo>
                    <a:pt x="2500" y="6485"/>
                  </a:lnTo>
                  <a:cubicBezTo>
                    <a:pt x="2500" y="6222"/>
                    <a:pt x="2287" y="6009"/>
                    <a:pt x="2024" y="6009"/>
                  </a:cubicBezTo>
                  <a:close/>
                  <a:moveTo>
                    <a:pt x="10263" y="5879"/>
                  </a:moveTo>
                  <a:cubicBezTo>
                    <a:pt x="7695" y="5879"/>
                    <a:pt x="5612" y="7961"/>
                    <a:pt x="5612" y="10530"/>
                  </a:cubicBezTo>
                  <a:cubicBezTo>
                    <a:pt x="5612" y="13099"/>
                    <a:pt x="7694" y="15182"/>
                    <a:pt x="10263" y="15182"/>
                  </a:cubicBezTo>
                  <a:cubicBezTo>
                    <a:pt x="12833" y="15182"/>
                    <a:pt x="14915" y="13099"/>
                    <a:pt x="14915" y="10530"/>
                  </a:cubicBezTo>
                  <a:cubicBezTo>
                    <a:pt x="14915" y="7961"/>
                    <a:pt x="12833" y="5879"/>
                    <a:pt x="10263" y="5879"/>
                  </a:cubicBezTo>
                  <a:close/>
                  <a:moveTo>
                    <a:pt x="43275" y="6019"/>
                  </a:moveTo>
                  <a:cubicBezTo>
                    <a:pt x="40707" y="6019"/>
                    <a:pt x="38623" y="8101"/>
                    <a:pt x="38623" y="10670"/>
                  </a:cubicBezTo>
                  <a:cubicBezTo>
                    <a:pt x="38623" y="13239"/>
                    <a:pt x="40707" y="15322"/>
                    <a:pt x="43275" y="15322"/>
                  </a:cubicBezTo>
                  <a:cubicBezTo>
                    <a:pt x="45845" y="15322"/>
                    <a:pt x="47927" y="13239"/>
                    <a:pt x="47927" y="10670"/>
                  </a:cubicBezTo>
                  <a:cubicBezTo>
                    <a:pt x="47927" y="8101"/>
                    <a:pt x="45845" y="6019"/>
                    <a:pt x="43275" y="6019"/>
                  </a:cubicBez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8"/>
            <p:cNvSpPr/>
            <p:nvPr/>
          </p:nvSpPr>
          <p:spPr>
            <a:xfrm>
              <a:off x="4153715" y="2123590"/>
              <a:ext cx="2731424" cy="719091"/>
            </a:xfrm>
            <a:custGeom>
              <a:avLst/>
              <a:gdLst/>
              <a:ahLst/>
              <a:cxnLst/>
              <a:rect l="l" t="t" r="r" b="b"/>
              <a:pathLst>
                <a:path w="46793" h="12319" extrusionOk="0">
                  <a:moveTo>
                    <a:pt x="27085" y="506"/>
                  </a:moveTo>
                  <a:cubicBezTo>
                    <a:pt x="26846" y="506"/>
                    <a:pt x="26650" y="702"/>
                    <a:pt x="26650" y="941"/>
                  </a:cubicBezTo>
                  <a:cubicBezTo>
                    <a:pt x="26650" y="1180"/>
                    <a:pt x="26846" y="1376"/>
                    <a:pt x="27085" y="1376"/>
                  </a:cubicBezTo>
                  <a:lnTo>
                    <a:pt x="28935" y="1376"/>
                  </a:lnTo>
                  <a:cubicBezTo>
                    <a:pt x="29174" y="1376"/>
                    <a:pt x="29371" y="1180"/>
                    <a:pt x="29371" y="941"/>
                  </a:cubicBezTo>
                  <a:cubicBezTo>
                    <a:pt x="29371" y="702"/>
                    <a:pt x="29174" y="506"/>
                    <a:pt x="28935" y="506"/>
                  </a:cubicBezTo>
                  <a:close/>
                  <a:moveTo>
                    <a:pt x="40116" y="506"/>
                  </a:moveTo>
                  <a:cubicBezTo>
                    <a:pt x="39877" y="506"/>
                    <a:pt x="39680" y="702"/>
                    <a:pt x="39680" y="941"/>
                  </a:cubicBezTo>
                  <a:cubicBezTo>
                    <a:pt x="39680" y="1180"/>
                    <a:pt x="39877" y="1376"/>
                    <a:pt x="40116" y="1376"/>
                  </a:cubicBezTo>
                  <a:lnTo>
                    <a:pt x="41965" y="1376"/>
                  </a:lnTo>
                  <a:cubicBezTo>
                    <a:pt x="42205" y="1376"/>
                    <a:pt x="42400" y="1180"/>
                    <a:pt x="42400" y="941"/>
                  </a:cubicBezTo>
                  <a:cubicBezTo>
                    <a:pt x="42400" y="702"/>
                    <a:pt x="42205" y="506"/>
                    <a:pt x="41965" y="506"/>
                  </a:cubicBezTo>
                  <a:close/>
                  <a:moveTo>
                    <a:pt x="6738" y="1"/>
                  </a:moveTo>
                  <a:cubicBezTo>
                    <a:pt x="6174" y="1"/>
                    <a:pt x="5485" y="98"/>
                    <a:pt x="4954" y="191"/>
                  </a:cubicBezTo>
                  <a:cubicBezTo>
                    <a:pt x="4184" y="326"/>
                    <a:pt x="3477" y="721"/>
                    <a:pt x="2984" y="1328"/>
                  </a:cubicBezTo>
                  <a:cubicBezTo>
                    <a:pt x="2669" y="1717"/>
                    <a:pt x="2433" y="2193"/>
                    <a:pt x="2519" y="2702"/>
                  </a:cubicBezTo>
                  <a:cubicBezTo>
                    <a:pt x="2561" y="2947"/>
                    <a:pt x="2779" y="3051"/>
                    <a:pt x="3104" y="3051"/>
                  </a:cubicBezTo>
                  <a:cubicBezTo>
                    <a:pt x="4466" y="3051"/>
                    <a:pt x="7705" y="1243"/>
                    <a:pt x="7773" y="459"/>
                  </a:cubicBezTo>
                  <a:cubicBezTo>
                    <a:pt x="7803" y="112"/>
                    <a:pt x="7342" y="1"/>
                    <a:pt x="6738" y="1"/>
                  </a:cubicBezTo>
                  <a:close/>
                  <a:moveTo>
                    <a:pt x="10368" y="5487"/>
                  </a:moveTo>
                  <a:cubicBezTo>
                    <a:pt x="10461" y="5487"/>
                    <a:pt x="10530" y="5866"/>
                    <a:pt x="10509" y="6263"/>
                  </a:cubicBezTo>
                  <a:lnTo>
                    <a:pt x="10487" y="6670"/>
                  </a:lnTo>
                  <a:cubicBezTo>
                    <a:pt x="10406" y="6660"/>
                    <a:pt x="10323" y="6654"/>
                    <a:pt x="10239" y="6654"/>
                  </a:cubicBezTo>
                  <a:cubicBezTo>
                    <a:pt x="10171" y="6654"/>
                    <a:pt x="10106" y="6659"/>
                    <a:pt x="10041" y="6664"/>
                  </a:cubicBezTo>
                  <a:lnTo>
                    <a:pt x="10019" y="6271"/>
                  </a:lnTo>
                  <a:cubicBezTo>
                    <a:pt x="9995" y="5873"/>
                    <a:pt x="10064" y="5487"/>
                    <a:pt x="10159" y="5487"/>
                  </a:cubicBezTo>
                  <a:close/>
                  <a:moveTo>
                    <a:pt x="43379" y="5625"/>
                  </a:moveTo>
                  <a:cubicBezTo>
                    <a:pt x="43473" y="5625"/>
                    <a:pt x="43542" y="6006"/>
                    <a:pt x="43521" y="6401"/>
                  </a:cubicBezTo>
                  <a:lnTo>
                    <a:pt x="43498" y="6810"/>
                  </a:lnTo>
                  <a:cubicBezTo>
                    <a:pt x="43418" y="6800"/>
                    <a:pt x="43334" y="6794"/>
                    <a:pt x="43251" y="6794"/>
                  </a:cubicBezTo>
                  <a:cubicBezTo>
                    <a:pt x="43184" y="6794"/>
                    <a:pt x="43118" y="6798"/>
                    <a:pt x="43053" y="6804"/>
                  </a:cubicBezTo>
                  <a:lnTo>
                    <a:pt x="43030" y="6411"/>
                  </a:lnTo>
                  <a:cubicBezTo>
                    <a:pt x="43006" y="6013"/>
                    <a:pt x="43076" y="5625"/>
                    <a:pt x="43170" y="5625"/>
                  </a:cubicBezTo>
                  <a:close/>
                  <a:moveTo>
                    <a:pt x="11176" y="5620"/>
                  </a:moveTo>
                  <a:cubicBezTo>
                    <a:pt x="11180" y="5620"/>
                    <a:pt x="11184" y="5621"/>
                    <a:pt x="11188" y="5622"/>
                  </a:cubicBezTo>
                  <a:lnTo>
                    <a:pt x="11386" y="5689"/>
                  </a:lnTo>
                  <a:cubicBezTo>
                    <a:pt x="11473" y="5720"/>
                    <a:pt x="11417" y="6102"/>
                    <a:pt x="11268" y="6469"/>
                  </a:cubicBezTo>
                  <a:lnTo>
                    <a:pt x="11114" y="6855"/>
                  </a:lnTo>
                  <a:cubicBezTo>
                    <a:pt x="10981" y="6791"/>
                    <a:pt x="10841" y="6741"/>
                    <a:pt x="10694" y="6707"/>
                  </a:cubicBezTo>
                  <a:lnTo>
                    <a:pt x="10800" y="6319"/>
                  </a:lnTo>
                  <a:cubicBezTo>
                    <a:pt x="10903" y="5951"/>
                    <a:pt x="11081" y="5620"/>
                    <a:pt x="11176" y="5620"/>
                  </a:cubicBezTo>
                  <a:close/>
                  <a:moveTo>
                    <a:pt x="9204" y="5669"/>
                  </a:moveTo>
                  <a:cubicBezTo>
                    <a:pt x="9297" y="5669"/>
                    <a:pt x="9488" y="5983"/>
                    <a:pt x="9607" y="6340"/>
                  </a:cubicBezTo>
                  <a:lnTo>
                    <a:pt x="9735" y="6719"/>
                  </a:lnTo>
                  <a:cubicBezTo>
                    <a:pt x="9588" y="6757"/>
                    <a:pt x="9448" y="6811"/>
                    <a:pt x="9316" y="6879"/>
                  </a:cubicBezTo>
                  <a:lnTo>
                    <a:pt x="9155" y="6530"/>
                  </a:lnTo>
                  <a:cubicBezTo>
                    <a:pt x="8987" y="6168"/>
                    <a:pt x="8908" y="5784"/>
                    <a:pt x="8995" y="5748"/>
                  </a:cubicBezTo>
                  <a:lnTo>
                    <a:pt x="9190" y="5672"/>
                  </a:lnTo>
                  <a:cubicBezTo>
                    <a:pt x="9195" y="5670"/>
                    <a:pt x="9199" y="5669"/>
                    <a:pt x="9204" y="5669"/>
                  </a:cubicBezTo>
                  <a:close/>
                  <a:moveTo>
                    <a:pt x="44188" y="5759"/>
                  </a:moveTo>
                  <a:cubicBezTo>
                    <a:pt x="44192" y="5759"/>
                    <a:pt x="44196" y="5760"/>
                    <a:pt x="44199" y="5761"/>
                  </a:cubicBezTo>
                  <a:lnTo>
                    <a:pt x="44397" y="5829"/>
                  </a:lnTo>
                  <a:cubicBezTo>
                    <a:pt x="44485" y="5859"/>
                    <a:pt x="44428" y="6240"/>
                    <a:pt x="44280" y="6609"/>
                  </a:cubicBezTo>
                  <a:lnTo>
                    <a:pt x="44126" y="6995"/>
                  </a:lnTo>
                  <a:cubicBezTo>
                    <a:pt x="43993" y="6930"/>
                    <a:pt x="43853" y="6880"/>
                    <a:pt x="43706" y="6847"/>
                  </a:cubicBezTo>
                  <a:lnTo>
                    <a:pt x="43813" y="6459"/>
                  </a:lnTo>
                  <a:cubicBezTo>
                    <a:pt x="43915" y="6090"/>
                    <a:pt x="44094" y="5759"/>
                    <a:pt x="44188" y="5759"/>
                  </a:cubicBezTo>
                  <a:close/>
                  <a:moveTo>
                    <a:pt x="42215" y="5808"/>
                  </a:moveTo>
                  <a:cubicBezTo>
                    <a:pt x="42309" y="5808"/>
                    <a:pt x="42499" y="6122"/>
                    <a:pt x="42619" y="6480"/>
                  </a:cubicBezTo>
                  <a:lnTo>
                    <a:pt x="42746" y="6858"/>
                  </a:lnTo>
                  <a:cubicBezTo>
                    <a:pt x="42600" y="6896"/>
                    <a:pt x="42460" y="6951"/>
                    <a:pt x="42329" y="7018"/>
                  </a:cubicBezTo>
                  <a:lnTo>
                    <a:pt x="42329" y="7018"/>
                  </a:lnTo>
                  <a:lnTo>
                    <a:pt x="42167" y="6670"/>
                  </a:lnTo>
                  <a:cubicBezTo>
                    <a:pt x="41998" y="6308"/>
                    <a:pt x="41919" y="5922"/>
                    <a:pt x="42008" y="5888"/>
                  </a:cubicBezTo>
                  <a:lnTo>
                    <a:pt x="42202" y="5810"/>
                  </a:lnTo>
                  <a:cubicBezTo>
                    <a:pt x="42206" y="5809"/>
                    <a:pt x="42211" y="5808"/>
                    <a:pt x="42215" y="5808"/>
                  </a:cubicBezTo>
                  <a:close/>
                  <a:moveTo>
                    <a:pt x="12091" y="6074"/>
                  </a:moveTo>
                  <a:cubicBezTo>
                    <a:pt x="12102" y="6074"/>
                    <a:pt x="12111" y="6076"/>
                    <a:pt x="12118" y="6082"/>
                  </a:cubicBezTo>
                  <a:lnTo>
                    <a:pt x="12283" y="6209"/>
                  </a:lnTo>
                  <a:cubicBezTo>
                    <a:pt x="12357" y="6267"/>
                    <a:pt x="12180" y="6609"/>
                    <a:pt x="11921" y="6910"/>
                  </a:cubicBezTo>
                  <a:lnTo>
                    <a:pt x="11646" y="7231"/>
                  </a:lnTo>
                  <a:cubicBezTo>
                    <a:pt x="11541" y="7126"/>
                    <a:pt x="11424" y="7035"/>
                    <a:pt x="11297" y="6957"/>
                  </a:cubicBezTo>
                  <a:lnTo>
                    <a:pt x="11527" y="6619"/>
                  </a:lnTo>
                  <a:cubicBezTo>
                    <a:pt x="11731" y="6319"/>
                    <a:pt x="11989" y="6074"/>
                    <a:pt x="12091" y="6074"/>
                  </a:cubicBezTo>
                  <a:close/>
                  <a:moveTo>
                    <a:pt x="8313" y="6167"/>
                  </a:moveTo>
                  <a:cubicBezTo>
                    <a:pt x="8417" y="6167"/>
                    <a:pt x="8680" y="6393"/>
                    <a:pt x="8895" y="6675"/>
                  </a:cubicBezTo>
                  <a:lnTo>
                    <a:pt x="9132" y="6988"/>
                  </a:lnTo>
                  <a:cubicBezTo>
                    <a:pt x="9007" y="7070"/>
                    <a:pt x="8892" y="7167"/>
                    <a:pt x="8789" y="7275"/>
                  </a:cubicBezTo>
                  <a:lnTo>
                    <a:pt x="8528" y="7001"/>
                  </a:lnTo>
                  <a:cubicBezTo>
                    <a:pt x="8250" y="6712"/>
                    <a:pt x="8053" y="6373"/>
                    <a:pt x="8125" y="6312"/>
                  </a:cubicBezTo>
                  <a:lnTo>
                    <a:pt x="8284" y="6177"/>
                  </a:lnTo>
                  <a:cubicBezTo>
                    <a:pt x="8292" y="6170"/>
                    <a:pt x="8302" y="6167"/>
                    <a:pt x="8313" y="6167"/>
                  </a:cubicBezTo>
                  <a:close/>
                  <a:moveTo>
                    <a:pt x="45103" y="6214"/>
                  </a:moveTo>
                  <a:cubicBezTo>
                    <a:pt x="45113" y="6214"/>
                    <a:pt x="45122" y="6216"/>
                    <a:pt x="45129" y="6222"/>
                  </a:cubicBezTo>
                  <a:lnTo>
                    <a:pt x="45295" y="6349"/>
                  </a:lnTo>
                  <a:cubicBezTo>
                    <a:pt x="45368" y="6406"/>
                    <a:pt x="45192" y="6749"/>
                    <a:pt x="44933" y="7050"/>
                  </a:cubicBezTo>
                  <a:lnTo>
                    <a:pt x="44657" y="7371"/>
                  </a:lnTo>
                  <a:cubicBezTo>
                    <a:pt x="44553" y="7266"/>
                    <a:pt x="44435" y="7174"/>
                    <a:pt x="44308" y="7095"/>
                  </a:cubicBezTo>
                  <a:lnTo>
                    <a:pt x="44538" y="6757"/>
                  </a:lnTo>
                  <a:cubicBezTo>
                    <a:pt x="44742" y="6459"/>
                    <a:pt x="45001" y="6214"/>
                    <a:pt x="45103" y="6214"/>
                  </a:cubicBezTo>
                  <a:close/>
                  <a:moveTo>
                    <a:pt x="41325" y="6307"/>
                  </a:moveTo>
                  <a:cubicBezTo>
                    <a:pt x="41428" y="6307"/>
                    <a:pt x="41691" y="6533"/>
                    <a:pt x="41907" y="6815"/>
                  </a:cubicBezTo>
                  <a:lnTo>
                    <a:pt x="42144" y="7128"/>
                  </a:lnTo>
                  <a:cubicBezTo>
                    <a:pt x="42020" y="7210"/>
                    <a:pt x="41904" y="7306"/>
                    <a:pt x="41801" y="7415"/>
                  </a:cubicBezTo>
                  <a:lnTo>
                    <a:pt x="41539" y="7141"/>
                  </a:lnTo>
                  <a:cubicBezTo>
                    <a:pt x="41262" y="6852"/>
                    <a:pt x="41064" y="6513"/>
                    <a:pt x="41136" y="6452"/>
                  </a:cubicBezTo>
                  <a:lnTo>
                    <a:pt x="41296" y="6316"/>
                  </a:lnTo>
                  <a:cubicBezTo>
                    <a:pt x="41303" y="6310"/>
                    <a:pt x="41313" y="6307"/>
                    <a:pt x="41325" y="6307"/>
                  </a:cubicBezTo>
                  <a:close/>
                  <a:moveTo>
                    <a:pt x="12795" y="6796"/>
                  </a:moveTo>
                  <a:cubicBezTo>
                    <a:pt x="12822" y="6796"/>
                    <a:pt x="12841" y="6803"/>
                    <a:pt x="12850" y="6817"/>
                  </a:cubicBezTo>
                  <a:lnTo>
                    <a:pt x="12966" y="6991"/>
                  </a:lnTo>
                  <a:cubicBezTo>
                    <a:pt x="13017" y="7068"/>
                    <a:pt x="12740" y="7337"/>
                    <a:pt x="12398" y="7538"/>
                  </a:cubicBezTo>
                  <a:lnTo>
                    <a:pt x="12030" y="7755"/>
                  </a:lnTo>
                  <a:cubicBezTo>
                    <a:pt x="11962" y="7621"/>
                    <a:pt x="11880" y="7497"/>
                    <a:pt x="11786" y="7384"/>
                  </a:cubicBezTo>
                  <a:lnTo>
                    <a:pt x="11787" y="7384"/>
                  </a:lnTo>
                  <a:lnTo>
                    <a:pt x="12118" y="7135"/>
                  </a:lnTo>
                  <a:cubicBezTo>
                    <a:pt x="12380" y="6937"/>
                    <a:pt x="12671" y="6796"/>
                    <a:pt x="12795" y="6796"/>
                  </a:cubicBezTo>
                  <a:close/>
                  <a:moveTo>
                    <a:pt x="7652" y="6923"/>
                  </a:moveTo>
                  <a:cubicBezTo>
                    <a:pt x="7779" y="6923"/>
                    <a:pt x="8064" y="7046"/>
                    <a:pt x="8327" y="7222"/>
                  </a:cubicBezTo>
                  <a:lnTo>
                    <a:pt x="8649" y="7437"/>
                  </a:lnTo>
                  <a:cubicBezTo>
                    <a:pt x="8557" y="7556"/>
                    <a:pt x="8479" y="7685"/>
                    <a:pt x="8416" y="7822"/>
                  </a:cubicBezTo>
                  <a:lnTo>
                    <a:pt x="8085" y="7649"/>
                  </a:lnTo>
                  <a:cubicBezTo>
                    <a:pt x="7730" y="7466"/>
                    <a:pt x="7433" y="7208"/>
                    <a:pt x="7482" y="7126"/>
                  </a:cubicBezTo>
                  <a:lnTo>
                    <a:pt x="7589" y="6947"/>
                  </a:lnTo>
                  <a:cubicBezTo>
                    <a:pt x="7598" y="6931"/>
                    <a:pt x="7620" y="6923"/>
                    <a:pt x="7652" y="6923"/>
                  </a:cubicBezTo>
                  <a:close/>
                  <a:moveTo>
                    <a:pt x="45806" y="6936"/>
                  </a:moveTo>
                  <a:cubicBezTo>
                    <a:pt x="45833" y="6936"/>
                    <a:pt x="45852" y="6943"/>
                    <a:pt x="45862" y="6957"/>
                  </a:cubicBezTo>
                  <a:lnTo>
                    <a:pt x="45977" y="7131"/>
                  </a:lnTo>
                  <a:cubicBezTo>
                    <a:pt x="46028" y="7208"/>
                    <a:pt x="45751" y="7476"/>
                    <a:pt x="45409" y="7678"/>
                  </a:cubicBezTo>
                  <a:lnTo>
                    <a:pt x="45042" y="7894"/>
                  </a:lnTo>
                  <a:cubicBezTo>
                    <a:pt x="44974" y="7761"/>
                    <a:pt x="44892" y="7637"/>
                    <a:pt x="44797" y="7524"/>
                  </a:cubicBezTo>
                  <a:lnTo>
                    <a:pt x="44799" y="7524"/>
                  </a:lnTo>
                  <a:lnTo>
                    <a:pt x="45129" y="7275"/>
                  </a:lnTo>
                  <a:cubicBezTo>
                    <a:pt x="45392" y="7077"/>
                    <a:pt x="45682" y="6936"/>
                    <a:pt x="45806" y="6936"/>
                  </a:cubicBezTo>
                  <a:close/>
                  <a:moveTo>
                    <a:pt x="40664" y="7063"/>
                  </a:moveTo>
                  <a:cubicBezTo>
                    <a:pt x="40792" y="7063"/>
                    <a:pt x="41076" y="7185"/>
                    <a:pt x="41340" y="7362"/>
                  </a:cubicBezTo>
                  <a:lnTo>
                    <a:pt x="41661" y="7577"/>
                  </a:lnTo>
                  <a:cubicBezTo>
                    <a:pt x="41569" y="7696"/>
                    <a:pt x="41491" y="7824"/>
                    <a:pt x="41428" y="7961"/>
                  </a:cubicBezTo>
                  <a:lnTo>
                    <a:pt x="41428" y="7961"/>
                  </a:lnTo>
                  <a:lnTo>
                    <a:pt x="41097" y="7789"/>
                  </a:lnTo>
                  <a:cubicBezTo>
                    <a:pt x="40742" y="7604"/>
                    <a:pt x="40445" y="7347"/>
                    <a:pt x="40493" y="7266"/>
                  </a:cubicBezTo>
                  <a:lnTo>
                    <a:pt x="40601" y="7087"/>
                  </a:lnTo>
                  <a:cubicBezTo>
                    <a:pt x="40610" y="7071"/>
                    <a:pt x="40632" y="7063"/>
                    <a:pt x="40664" y="7063"/>
                  </a:cubicBezTo>
                  <a:close/>
                  <a:moveTo>
                    <a:pt x="10239" y="7611"/>
                  </a:moveTo>
                  <a:cubicBezTo>
                    <a:pt x="10364" y="7611"/>
                    <a:pt x="10465" y="7713"/>
                    <a:pt x="10465" y="7837"/>
                  </a:cubicBezTo>
                  <a:cubicBezTo>
                    <a:pt x="10465" y="7963"/>
                    <a:pt x="10365" y="8065"/>
                    <a:pt x="10239" y="8065"/>
                  </a:cubicBezTo>
                  <a:cubicBezTo>
                    <a:pt x="10113" y="8065"/>
                    <a:pt x="10013" y="7963"/>
                    <a:pt x="10013" y="7837"/>
                  </a:cubicBezTo>
                  <a:cubicBezTo>
                    <a:pt x="10013" y="7713"/>
                    <a:pt x="10113" y="7611"/>
                    <a:pt x="10239" y="7611"/>
                  </a:cubicBezTo>
                  <a:close/>
                  <a:moveTo>
                    <a:pt x="43251" y="7751"/>
                  </a:moveTo>
                  <a:cubicBezTo>
                    <a:pt x="43375" y="7751"/>
                    <a:pt x="43477" y="7853"/>
                    <a:pt x="43477" y="7977"/>
                  </a:cubicBezTo>
                  <a:cubicBezTo>
                    <a:pt x="43477" y="8103"/>
                    <a:pt x="43377" y="8205"/>
                    <a:pt x="43251" y="8205"/>
                  </a:cubicBezTo>
                  <a:cubicBezTo>
                    <a:pt x="43125" y="8205"/>
                    <a:pt x="43025" y="8103"/>
                    <a:pt x="43025" y="7977"/>
                  </a:cubicBezTo>
                  <a:cubicBezTo>
                    <a:pt x="43025" y="7853"/>
                    <a:pt x="43126" y="7751"/>
                    <a:pt x="43251" y="7751"/>
                  </a:cubicBezTo>
                  <a:close/>
                  <a:moveTo>
                    <a:pt x="1238" y="5313"/>
                  </a:moveTo>
                  <a:cubicBezTo>
                    <a:pt x="1385" y="5313"/>
                    <a:pt x="1505" y="5446"/>
                    <a:pt x="1505" y="5608"/>
                  </a:cubicBezTo>
                  <a:lnTo>
                    <a:pt x="1505" y="8032"/>
                  </a:lnTo>
                  <a:cubicBezTo>
                    <a:pt x="1505" y="8196"/>
                    <a:pt x="1385" y="8328"/>
                    <a:pt x="1238" y="8328"/>
                  </a:cubicBezTo>
                  <a:lnTo>
                    <a:pt x="100" y="8328"/>
                  </a:lnTo>
                  <a:lnTo>
                    <a:pt x="100" y="5583"/>
                  </a:lnTo>
                  <a:cubicBezTo>
                    <a:pt x="100" y="5583"/>
                    <a:pt x="119" y="5492"/>
                    <a:pt x="143" y="5410"/>
                  </a:cubicBezTo>
                  <a:cubicBezTo>
                    <a:pt x="160" y="5352"/>
                    <a:pt x="209" y="5313"/>
                    <a:pt x="264" y="5313"/>
                  </a:cubicBezTo>
                  <a:close/>
                  <a:moveTo>
                    <a:pt x="13133" y="7696"/>
                  </a:moveTo>
                  <a:cubicBezTo>
                    <a:pt x="13232" y="7696"/>
                    <a:pt x="13297" y="7713"/>
                    <a:pt x="13306" y="7748"/>
                  </a:cubicBezTo>
                  <a:lnTo>
                    <a:pt x="13359" y="7950"/>
                  </a:lnTo>
                  <a:cubicBezTo>
                    <a:pt x="13383" y="8041"/>
                    <a:pt x="13034" y="8205"/>
                    <a:pt x="12645" y="8285"/>
                  </a:cubicBezTo>
                  <a:lnTo>
                    <a:pt x="12225" y="8373"/>
                  </a:lnTo>
                  <a:cubicBezTo>
                    <a:pt x="12203" y="8223"/>
                    <a:pt x="12166" y="8080"/>
                    <a:pt x="12113" y="7943"/>
                  </a:cubicBezTo>
                  <a:lnTo>
                    <a:pt x="12511" y="7813"/>
                  </a:lnTo>
                  <a:cubicBezTo>
                    <a:pt x="12743" y="7737"/>
                    <a:pt x="12979" y="7696"/>
                    <a:pt x="13133" y="7696"/>
                  </a:cubicBezTo>
                  <a:close/>
                  <a:moveTo>
                    <a:pt x="7398" y="7838"/>
                  </a:moveTo>
                  <a:cubicBezTo>
                    <a:pt x="7549" y="7838"/>
                    <a:pt x="7759" y="7867"/>
                    <a:pt x="7968" y="7924"/>
                  </a:cubicBezTo>
                  <a:lnTo>
                    <a:pt x="8337" y="8023"/>
                  </a:lnTo>
                  <a:cubicBezTo>
                    <a:pt x="8290" y="8162"/>
                    <a:pt x="8258" y="8309"/>
                    <a:pt x="8242" y="8461"/>
                  </a:cubicBezTo>
                  <a:lnTo>
                    <a:pt x="7874" y="8406"/>
                  </a:lnTo>
                  <a:cubicBezTo>
                    <a:pt x="7480" y="8345"/>
                    <a:pt x="7117" y="8196"/>
                    <a:pt x="7135" y="8104"/>
                  </a:cubicBezTo>
                  <a:lnTo>
                    <a:pt x="7179" y="7900"/>
                  </a:lnTo>
                  <a:cubicBezTo>
                    <a:pt x="7188" y="7858"/>
                    <a:pt x="7273" y="7838"/>
                    <a:pt x="7398" y="7838"/>
                  </a:cubicBezTo>
                  <a:close/>
                  <a:moveTo>
                    <a:pt x="46145" y="7836"/>
                  </a:moveTo>
                  <a:cubicBezTo>
                    <a:pt x="46243" y="7836"/>
                    <a:pt x="46309" y="7853"/>
                    <a:pt x="46318" y="7888"/>
                  </a:cubicBezTo>
                  <a:lnTo>
                    <a:pt x="46372" y="8090"/>
                  </a:lnTo>
                  <a:cubicBezTo>
                    <a:pt x="46396" y="8181"/>
                    <a:pt x="46045" y="8345"/>
                    <a:pt x="45658" y="8425"/>
                  </a:cubicBezTo>
                  <a:lnTo>
                    <a:pt x="45237" y="8513"/>
                  </a:lnTo>
                  <a:cubicBezTo>
                    <a:pt x="45216" y="8363"/>
                    <a:pt x="45177" y="8219"/>
                    <a:pt x="45125" y="8083"/>
                  </a:cubicBezTo>
                  <a:lnTo>
                    <a:pt x="45522" y="7953"/>
                  </a:lnTo>
                  <a:cubicBezTo>
                    <a:pt x="45754" y="7877"/>
                    <a:pt x="45991" y="7836"/>
                    <a:pt x="46145" y="7836"/>
                  </a:cubicBezTo>
                  <a:close/>
                  <a:moveTo>
                    <a:pt x="40412" y="7977"/>
                  </a:moveTo>
                  <a:cubicBezTo>
                    <a:pt x="40562" y="7977"/>
                    <a:pt x="40771" y="8006"/>
                    <a:pt x="40979" y="8062"/>
                  </a:cubicBezTo>
                  <a:lnTo>
                    <a:pt x="41348" y="8162"/>
                  </a:lnTo>
                  <a:cubicBezTo>
                    <a:pt x="41302" y="8302"/>
                    <a:pt x="41269" y="8449"/>
                    <a:pt x="41254" y="8601"/>
                  </a:cubicBezTo>
                  <a:lnTo>
                    <a:pt x="40886" y="8544"/>
                  </a:lnTo>
                  <a:cubicBezTo>
                    <a:pt x="40492" y="8485"/>
                    <a:pt x="40128" y="8336"/>
                    <a:pt x="40148" y="8244"/>
                  </a:cubicBezTo>
                  <a:lnTo>
                    <a:pt x="40191" y="8039"/>
                  </a:lnTo>
                  <a:cubicBezTo>
                    <a:pt x="40200" y="7998"/>
                    <a:pt x="40285" y="7977"/>
                    <a:pt x="40412" y="7977"/>
                  </a:cubicBezTo>
                  <a:close/>
                  <a:moveTo>
                    <a:pt x="221" y="4694"/>
                  </a:moveTo>
                  <a:cubicBezTo>
                    <a:pt x="146" y="4694"/>
                    <a:pt x="79" y="4746"/>
                    <a:pt x="57" y="4825"/>
                  </a:cubicBezTo>
                  <a:cubicBezTo>
                    <a:pt x="24" y="4936"/>
                    <a:pt x="0" y="5058"/>
                    <a:pt x="0" y="5058"/>
                  </a:cubicBezTo>
                  <a:lnTo>
                    <a:pt x="0" y="8759"/>
                  </a:lnTo>
                  <a:lnTo>
                    <a:pt x="1534" y="8759"/>
                  </a:lnTo>
                  <a:cubicBezTo>
                    <a:pt x="1733" y="8759"/>
                    <a:pt x="1894" y="8581"/>
                    <a:pt x="1894" y="8360"/>
                  </a:cubicBezTo>
                  <a:lnTo>
                    <a:pt x="1894" y="5092"/>
                  </a:lnTo>
                  <a:cubicBezTo>
                    <a:pt x="1894" y="4872"/>
                    <a:pt x="1733" y="4694"/>
                    <a:pt x="1534" y="4694"/>
                  </a:cubicBezTo>
                  <a:close/>
                  <a:moveTo>
                    <a:pt x="9482" y="8434"/>
                  </a:moveTo>
                  <a:cubicBezTo>
                    <a:pt x="9606" y="8434"/>
                    <a:pt x="9708" y="8536"/>
                    <a:pt x="9708" y="8661"/>
                  </a:cubicBezTo>
                  <a:cubicBezTo>
                    <a:pt x="9708" y="8786"/>
                    <a:pt x="9606" y="8888"/>
                    <a:pt x="9482" y="8888"/>
                  </a:cubicBezTo>
                  <a:cubicBezTo>
                    <a:pt x="9356" y="8888"/>
                    <a:pt x="9254" y="8786"/>
                    <a:pt x="9254" y="8661"/>
                  </a:cubicBezTo>
                  <a:cubicBezTo>
                    <a:pt x="9254" y="8536"/>
                    <a:pt x="9356" y="8434"/>
                    <a:pt x="9482" y="8434"/>
                  </a:cubicBezTo>
                  <a:close/>
                  <a:moveTo>
                    <a:pt x="11046" y="8434"/>
                  </a:moveTo>
                  <a:cubicBezTo>
                    <a:pt x="11171" y="8434"/>
                    <a:pt x="11272" y="8536"/>
                    <a:pt x="11272" y="8661"/>
                  </a:cubicBezTo>
                  <a:cubicBezTo>
                    <a:pt x="11272" y="8786"/>
                    <a:pt x="11171" y="8888"/>
                    <a:pt x="11046" y="8888"/>
                  </a:cubicBezTo>
                  <a:cubicBezTo>
                    <a:pt x="10921" y="8888"/>
                    <a:pt x="10819" y="8786"/>
                    <a:pt x="10819" y="8661"/>
                  </a:cubicBezTo>
                  <a:cubicBezTo>
                    <a:pt x="10819" y="8536"/>
                    <a:pt x="10921" y="8434"/>
                    <a:pt x="11046" y="8434"/>
                  </a:cubicBezTo>
                  <a:close/>
                  <a:moveTo>
                    <a:pt x="42493" y="8574"/>
                  </a:moveTo>
                  <a:cubicBezTo>
                    <a:pt x="42618" y="8574"/>
                    <a:pt x="42719" y="8676"/>
                    <a:pt x="42719" y="8801"/>
                  </a:cubicBezTo>
                  <a:cubicBezTo>
                    <a:pt x="42719" y="8926"/>
                    <a:pt x="42618" y="9027"/>
                    <a:pt x="42493" y="9027"/>
                  </a:cubicBezTo>
                  <a:cubicBezTo>
                    <a:pt x="42367" y="9027"/>
                    <a:pt x="42266" y="8926"/>
                    <a:pt x="42266" y="8801"/>
                  </a:cubicBezTo>
                  <a:cubicBezTo>
                    <a:pt x="42266" y="8676"/>
                    <a:pt x="42367" y="8574"/>
                    <a:pt x="42493" y="8574"/>
                  </a:cubicBezTo>
                  <a:close/>
                  <a:moveTo>
                    <a:pt x="44058" y="8574"/>
                  </a:moveTo>
                  <a:cubicBezTo>
                    <a:pt x="44182" y="8574"/>
                    <a:pt x="44284" y="8676"/>
                    <a:pt x="44284" y="8801"/>
                  </a:cubicBezTo>
                  <a:cubicBezTo>
                    <a:pt x="44284" y="8926"/>
                    <a:pt x="44182" y="9027"/>
                    <a:pt x="44058" y="9027"/>
                  </a:cubicBezTo>
                  <a:cubicBezTo>
                    <a:pt x="43932" y="9027"/>
                    <a:pt x="43830" y="8926"/>
                    <a:pt x="43830" y="8801"/>
                  </a:cubicBezTo>
                  <a:cubicBezTo>
                    <a:pt x="43830" y="8676"/>
                    <a:pt x="43932" y="8574"/>
                    <a:pt x="44058" y="8574"/>
                  </a:cubicBezTo>
                  <a:close/>
                  <a:moveTo>
                    <a:pt x="12244" y="8578"/>
                  </a:moveTo>
                  <a:lnTo>
                    <a:pt x="12665" y="8582"/>
                  </a:lnTo>
                  <a:cubicBezTo>
                    <a:pt x="13063" y="8588"/>
                    <a:pt x="13445" y="8684"/>
                    <a:pt x="13438" y="8777"/>
                  </a:cubicBezTo>
                  <a:lnTo>
                    <a:pt x="13424" y="8986"/>
                  </a:lnTo>
                  <a:cubicBezTo>
                    <a:pt x="13419" y="9053"/>
                    <a:pt x="13223" y="9094"/>
                    <a:pt x="12968" y="9094"/>
                  </a:cubicBezTo>
                  <a:cubicBezTo>
                    <a:pt x="12865" y="9094"/>
                    <a:pt x="12753" y="9087"/>
                    <a:pt x="12639" y="9073"/>
                  </a:cubicBezTo>
                  <a:lnTo>
                    <a:pt x="12214" y="9020"/>
                  </a:lnTo>
                  <a:lnTo>
                    <a:pt x="12212" y="9020"/>
                  </a:lnTo>
                  <a:cubicBezTo>
                    <a:pt x="12234" y="8905"/>
                    <a:pt x="12245" y="8784"/>
                    <a:pt x="12245" y="8661"/>
                  </a:cubicBezTo>
                  <a:cubicBezTo>
                    <a:pt x="12245" y="8633"/>
                    <a:pt x="12245" y="8605"/>
                    <a:pt x="12244" y="8578"/>
                  </a:cubicBezTo>
                  <a:close/>
                  <a:moveTo>
                    <a:pt x="8234" y="8677"/>
                  </a:moveTo>
                  <a:cubicBezTo>
                    <a:pt x="8234" y="8831"/>
                    <a:pt x="8252" y="8979"/>
                    <a:pt x="8286" y="9124"/>
                  </a:cubicBezTo>
                  <a:lnTo>
                    <a:pt x="7920" y="9189"/>
                  </a:lnTo>
                  <a:cubicBezTo>
                    <a:pt x="7765" y="9216"/>
                    <a:pt x="7609" y="9229"/>
                    <a:pt x="7478" y="9229"/>
                  </a:cubicBezTo>
                  <a:cubicBezTo>
                    <a:pt x="7276" y="9229"/>
                    <a:pt x="7130" y="9198"/>
                    <a:pt x="7124" y="9142"/>
                  </a:cubicBezTo>
                  <a:lnTo>
                    <a:pt x="7098" y="8934"/>
                  </a:lnTo>
                  <a:cubicBezTo>
                    <a:pt x="7087" y="8842"/>
                    <a:pt x="7456" y="8728"/>
                    <a:pt x="7852" y="8702"/>
                  </a:cubicBezTo>
                  <a:lnTo>
                    <a:pt x="8234" y="8677"/>
                  </a:lnTo>
                  <a:close/>
                  <a:moveTo>
                    <a:pt x="45255" y="8718"/>
                  </a:moveTo>
                  <a:lnTo>
                    <a:pt x="45676" y="8722"/>
                  </a:lnTo>
                  <a:cubicBezTo>
                    <a:pt x="46075" y="8728"/>
                    <a:pt x="46457" y="8824"/>
                    <a:pt x="46450" y="8917"/>
                  </a:cubicBezTo>
                  <a:lnTo>
                    <a:pt x="46435" y="9126"/>
                  </a:lnTo>
                  <a:cubicBezTo>
                    <a:pt x="46430" y="9193"/>
                    <a:pt x="46235" y="9234"/>
                    <a:pt x="45980" y="9234"/>
                  </a:cubicBezTo>
                  <a:cubicBezTo>
                    <a:pt x="45877" y="9234"/>
                    <a:pt x="45764" y="9227"/>
                    <a:pt x="45651" y="9213"/>
                  </a:cubicBezTo>
                  <a:lnTo>
                    <a:pt x="45225" y="9160"/>
                  </a:lnTo>
                  <a:cubicBezTo>
                    <a:pt x="45247" y="9043"/>
                    <a:pt x="45257" y="8923"/>
                    <a:pt x="45257" y="8801"/>
                  </a:cubicBezTo>
                  <a:cubicBezTo>
                    <a:pt x="45257" y="8773"/>
                    <a:pt x="45257" y="8745"/>
                    <a:pt x="45255" y="8718"/>
                  </a:cubicBezTo>
                  <a:close/>
                  <a:moveTo>
                    <a:pt x="41245" y="8817"/>
                  </a:moveTo>
                  <a:cubicBezTo>
                    <a:pt x="41247" y="8970"/>
                    <a:pt x="41265" y="9119"/>
                    <a:pt x="41297" y="9262"/>
                  </a:cubicBezTo>
                  <a:lnTo>
                    <a:pt x="40931" y="9329"/>
                  </a:lnTo>
                  <a:cubicBezTo>
                    <a:pt x="40776" y="9356"/>
                    <a:pt x="40621" y="9369"/>
                    <a:pt x="40490" y="9369"/>
                  </a:cubicBezTo>
                  <a:cubicBezTo>
                    <a:pt x="40288" y="9369"/>
                    <a:pt x="40142" y="9338"/>
                    <a:pt x="40136" y="9282"/>
                  </a:cubicBezTo>
                  <a:lnTo>
                    <a:pt x="40110" y="9074"/>
                  </a:lnTo>
                  <a:cubicBezTo>
                    <a:pt x="40099" y="8981"/>
                    <a:pt x="40468" y="8868"/>
                    <a:pt x="40863" y="8842"/>
                  </a:cubicBezTo>
                  <a:lnTo>
                    <a:pt x="41245" y="8817"/>
                  </a:lnTo>
                  <a:close/>
                  <a:moveTo>
                    <a:pt x="10239" y="9176"/>
                  </a:moveTo>
                  <a:cubicBezTo>
                    <a:pt x="10364" y="9176"/>
                    <a:pt x="10465" y="9278"/>
                    <a:pt x="10465" y="9402"/>
                  </a:cubicBezTo>
                  <a:cubicBezTo>
                    <a:pt x="10465" y="9528"/>
                    <a:pt x="10365" y="9630"/>
                    <a:pt x="10239" y="9630"/>
                  </a:cubicBezTo>
                  <a:cubicBezTo>
                    <a:pt x="10113" y="9630"/>
                    <a:pt x="10013" y="9528"/>
                    <a:pt x="10013" y="9402"/>
                  </a:cubicBezTo>
                  <a:cubicBezTo>
                    <a:pt x="10013" y="9278"/>
                    <a:pt x="10113" y="9176"/>
                    <a:pt x="10239" y="9176"/>
                  </a:cubicBezTo>
                  <a:close/>
                  <a:moveTo>
                    <a:pt x="43251" y="9316"/>
                  </a:moveTo>
                  <a:cubicBezTo>
                    <a:pt x="43375" y="9316"/>
                    <a:pt x="43477" y="9418"/>
                    <a:pt x="43477" y="9542"/>
                  </a:cubicBezTo>
                  <a:cubicBezTo>
                    <a:pt x="43477" y="9668"/>
                    <a:pt x="43377" y="9770"/>
                    <a:pt x="43251" y="9770"/>
                  </a:cubicBezTo>
                  <a:cubicBezTo>
                    <a:pt x="43125" y="9770"/>
                    <a:pt x="43025" y="9668"/>
                    <a:pt x="43025" y="9542"/>
                  </a:cubicBezTo>
                  <a:cubicBezTo>
                    <a:pt x="43025" y="9418"/>
                    <a:pt x="43126" y="9316"/>
                    <a:pt x="43251" y="9316"/>
                  </a:cubicBezTo>
                  <a:close/>
                  <a:moveTo>
                    <a:pt x="10239" y="7401"/>
                  </a:moveTo>
                  <a:cubicBezTo>
                    <a:pt x="9542" y="7401"/>
                    <a:pt x="8978" y="7965"/>
                    <a:pt x="8978" y="8661"/>
                  </a:cubicBezTo>
                  <a:cubicBezTo>
                    <a:pt x="8978" y="9357"/>
                    <a:pt x="9542" y="9922"/>
                    <a:pt x="10239" y="9922"/>
                  </a:cubicBezTo>
                  <a:cubicBezTo>
                    <a:pt x="10935" y="9922"/>
                    <a:pt x="11500" y="9357"/>
                    <a:pt x="11500" y="8661"/>
                  </a:cubicBezTo>
                  <a:cubicBezTo>
                    <a:pt x="11500" y="7965"/>
                    <a:pt x="10936" y="7401"/>
                    <a:pt x="10239" y="7401"/>
                  </a:cubicBezTo>
                  <a:close/>
                  <a:moveTo>
                    <a:pt x="12166" y="9221"/>
                  </a:moveTo>
                  <a:lnTo>
                    <a:pt x="12562" y="9361"/>
                  </a:lnTo>
                  <a:cubicBezTo>
                    <a:pt x="12938" y="9494"/>
                    <a:pt x="13267" y="9707"/>
                    <a:pt x="13230" y="9795"/>
                  </a:cubicBezTo>
                  <a:lnTo>
                    <a:pt x="13150" y="9987"/>
                  </a:lnTo>
                  <a:cubicBezTo>
                    <a:pt x="13140" y="10011"/>
                    <a:pt x="13105" y="10022"/>
                    <a:pt x="13052" y="10022"/>
                  </a:cubicBezTo>
                  <a:cubicBezTo>
                    <a:pt x="12911" y="10022"/>
                    <a:pt x="12640" y="9943"/>
                    <a:pt x="12379" y="9816"/>
                  </a:cubicBezTo>
                  <a:lnTo>
                    <a:pt x="11996" y="9631"/>
                  </a:lnTo>
                  <a:cubicBezTo>
                    <a:pt x="12067" y="9502"/>
                    <a:pt x="12125" y="9365"/>
                    <a:pt x="12166" y="9221"/>
                  </a:cubicBezTo>
                  <a:close/>
                  <a:moveTo>
                    <a:pt x="43251" y="7541"/>
                  </a:moveTo>
                  <a:cubicBezTo>
                    <a:pt x="42554" y="7541"/>
                    <a:pt x="41990" y="8104"/>
                    <a:pt x="41990" y="8801"/>
                  </a:cubicBezTo>
                  <a:cubicBezTo>
                    <a:pt x="41990" y="9497"/>
                    <a:pt x="42554" y="10061"/>
                    <a:pt x="43251" y="10061"/>
                  </a:cubicBezTo>
                  <a:cubicBezTo>
                    <a:pt x="43948" y="10061"/>
                    <a:pt x="44512" y="9497"/>
                    <a:pt x="44512" y="8801"/>
                  </a:cubicBezTo>
                  <a:cubicBezTo>
                    <a:pt x="44512" y="8104"/>
                    <a:pt x="43948" y="7541"/>
                    <a:pt x="43251" y="7541"/>
                  </a:cubicBezTo>
                  <a:close/>
                  <a:moveTo>
                    <a:pt x="8347" y="9330"/>
                  </a:moveTo>
                  <a:cubicBezTo>
                    <a:pt x="8397" y="9473"/>
                    <a:pt x="8464" y="9608"/>
                    <a:pt x="8543" y="9734"/>
                  </a:cubicBezTo>
                  <a:lnTo>
                    <a:pt x="8214" y="9915"/>
                  </a:lnTo>
                  <a:cubicBezTo>
                    <a:pt x="7948" y="10062"/>
                    <a:pt x="7666" y="10158"/>
                    <a:pt x="7528" y="10158"/>
                  </a:cubicBezTo>
                  <a:cubicBezTo>
                    <a:pt x="7485" y="10158"/>
                    <a:pt x="7456" y="10149"/>
                    <a:pt x="7446" y="10129"/>
                  </a:cubicBezTo>
                  <a:lnTo>
                    <a:pt x="7356" y="9939"/>
                  </a:lnTo>
                  <a:cubicBezTo>
                    <a:pt x="7315" y="9856"/>
                    <a:pt x="7627" y="9628"/>
                    <a:pt x="7993" y="9477"/>
                  </a:cubicBezTo>
                  <a:lnTo>
                    <a:pt x="8347" y="9330"/>
                  </a:lnTo>
                  <a:close/>
                  <a:moveTo>
                    <a:pt x="45177" y="9361"/>
                  </a:moveTo>
                  <a:lnTo>
                    <a:pt x="45573" y="9501"/>
                  </a:lnTo>
                  <a:cubicBezTo>
                    <a:pt x="45949" y="9634"/>
                    <a:pt x="46278" y="9847"/>
                    <a:pt x="46243" y="9935"/>
                  </a:cubicBezTo>
                  <a:lnTo>
                    <a:pt x="46161" y="10127"/>
                  </a:lnTo>
                  <a:cubicBezTo>
                    <a:pt x="46152" y="10151"/>
                    <a:pt x="46117" y="10161"/>
                    <a:pt x="46064" y="10161"/>
                  </a:cubicBezTo>
                  <a:cubicBezTo>
                    <a:pt x="45923" y="10161"/>
                    <a:pt x="45652" y="10083"/>
                    <a:pt x="45392" y="9956"/>
                  </a:cubicBezTo>
                  <a:lnTo>
                    <a:pt x="45008" y="9771"/>
                  </a:lnTo>
                  <a:cubicBezTo>
                    <a:pt x="45078" y="9642"/>
                    <a:pt x="45136" y="9505"/>
                    <a:pt x="45177" y="9361"/>
                  </a:cubicBezTo>
                  <a:close/>
                  <a:moveTo>
                    <a:pt x="10239" y="7010"/>
                  </a:moveTo>
                  <a:cubicBezTo>
                    <a:pt x="11145" y="7010"/>
                    <a:pt x="11879" y="7745"/>
                    <a:pt x="11879" y="8652"/>
                  </a:cubicBezTo>
                  <a:cubicBezTo>
                    <a:pt x="11879" y="9558"/>
                    <a:pt x="11145" y="10291"/>
                    <a:pt x="10239" y="10291"/>
                  </a:cubicBezTo>
                  <a:cubicBezTo>
                    <a:pt x="9333" y="10291"/>
                    <a:pt x="8598" y="9558"/>
                    <a:pt x="8598" y="8652"/>
                  </a:cubicBezTo>
                  <a:cubicBezTo>
                    <a:pt x="8598" y="7745"/>
                    <a:pt x="9333" y="7010"/>
                    <a:pt x="10239" y="7010"/>
                  </a:cubicBezTo>
                  <a:close/>
                  <a:moveTo>
                    <a:pt x="41360" y="9470"/>
                  </a:moveTo>
                  <a:cubicBezTo>
                    <a:pt x="41409" y="9613"/>
                    <a:pt x="41476" y="9748"/>
                    <a:pt x="41555" y="9874"/>
                  </a:cubicBezTo>
                  <a:lnTo>
                    <a:pt x="41227" y="10055"/>
                  </a:lnTo>
                  <a:cubicBezTo>
                    <a:pt x="40960" y="10202"/>
                    <a:pt x="40678" y="10298"/>
                    <a:pt x="40540" y="10298"/>
                  </a:cubicBezTo>
                  <a:cubicBezTo>
                    <a:pt x="40497" y="10298"/>
                    <a:pt x="40468" y="10289"/>
                    <a:pt x="40458" y="10269"/>
                  </a:cubicBezTo>
                  <a:lnTo>
                    <a:pt x="40367" y="10079"/>
                  </a:lnTo>
                  <a:cubicBezTo>
                    <a:pt x="40326" y="9994"/>
                    <a:pt x="40639" y="9768"/>
                    <a:pt x="41006" y="9617"/>
                  </a:cubicBezTo>
                  <a:lnTo>
                    <a:pt x="41360" y="9470"/>
                  </a:lnTo>
                  <a:close/>
                  <a:moveTo>
                    <a:pt x="43251" y="7150"/>
                  </a:moveTo>
                  <a:cubicBezTo>
                    <a:pt x="44157" y="7150"/>
                    <a:pt x="44892" y="7885"/>
                    <a:pt x="44892" y="8791"/>
                  </a:cubicBezTo>
                  <a:cubicBezTo>
                    <a:pt x="44890" y="9697"/>
                    <a:pt x="44157" y="10431"/>
                    <a:pt x="43251" y="10431"/>
                  </a:cubicBezTo>
                  <a:cubicBezTo>
                    <a:pt x="42345" y="10431"/>
                    <a:pt x="41610" y="9697"/>
                    <a:pt x="41610" y="8791"/>
                  </a:cubicBezTo>
                  <a:cubicBezTo>
                    <a:pt x="41610" y="7885"/>
                    <a:pt x="42345" y="7150"/>
                    <a:pt x="43251" y="7150"/>
                  </a:cubicBezTo>
                  <a:close/>
                  <a:moveTo>
                    <a:pt x="9559" y="10550"/>
                  </a:moveTo>
                  <a:lnTo>
                    <a:pt x="9559" y="10550"/>
                  </a:lnTo>
                  <a:cubicBezTo>
                    <a:pt x="9576" y="10555"/>
                    <a:pt x="9593" y="10561"/>
                    <a:pt x="9609" y="10567"/>
                  </a:cubicBezTo>
                  <a:cubicBezTo>
                    <a:pt x="9592" y="10561"/>
                    <a:pt x="9576" y="10555"/>
                    <a:pt x="9559" y="10550"/>
                  </a:cubicBezTo>
                  <a:close/>
                  <a:moveTo>
                    <a:pt x="11887" y="9806"/>
                  </a:moveTo>
                  <a:lnTo>
                    <a:pt x="12214" y="10064"/>
                  </a:lnTo>
                  <a:cubicBezTo>
                    <a:pt x="12526" y="10311"/>
                    <a:pt x="12769" y="10620"/>
                    <a:pt x="12707" y="10690"/>
                  </a:cubicBezTo>
                  <a:lnTo>
                    <a:pt x="12569" y="10847"/>
                  </a:lnTo>
                  <a:cubicBezTo>
                    <a:pt x="12560" y="10856"/>
                    <a:pt x="12547" y="10861"/>
                    <a:pt x="12529" y="10861"/>
                  </a:cubicBezTo>
                  <a:cubicBezTo>
                    <a:pt x="12417" y="10861"/>
                    <a:pt x="12138" y="10678"/>
                    <a:pt x="11894" y="10437"/>
                  </a:cubicBezTo>
                  <a:lnTo>
                    <a:pt x="11595" y="10140"/>
                  </a:lnTo>
                  <a:cubicBezTo>
                    <a:pt x="11704" y="10041"/>
                    <a:pt x="11803" y="9928"/>
                    <a:pt x="11887" y="9806"/>
                  </a:cubicBezTo>
                  <a:close/>
                  <a:moveTo>
                    <a:pt x="8669" y="9909"/>
                  </a:moveTo>
                  <a:cubicBezTo>
                    <a:pt x="8762" y="10027"/>
                    <a:pt x="8868" y="10133"/>
                    <a:pt x="8984" y="10226"/>
                  </a:cubicBezTo>
                  <a:lnTo>
                    <a:pt x="8728" y="10509"/>
                  </a:lnTo>
                  <a:cubicBezTo>
                    <a:pt x="8492" y="10768"/>
                    <a:pt x="8213" y="10970"/>
                    <a:pt x="8103" y="10970"/>
                  </a:cubicBezTo>
                  <a:cubicBezTo>
                    <a:pt x="8088" y="10970"/>
                    <a:pt x="8076" y="10966"/>
                    <a:pt x="8068" y="10958"/>
                  </a:cubicBezTo>
                  <a:lnTo>
                    <a:pt x="7923" y="10808"/>
                  </a:lnTo>
                  <a:cubicBezTo>
                    <a:pt x="7858" y="10742"/>
                    <a:pt x="8079" y="10427"/>
                    <a:pt x="8378" y="10165"/>
                  </a:cubicBezTo>
                  <a:lnTo>
                    <a:pt x="8669" y="9909"/>
                  </a:lnTo>
                  <a:close/>
                  <a:moveTo>
                    <a:pt x="44899" y="9946"/>
                  </a:moveTo>
                  <a:lnTo>
                    <a:pt x="45225" y="10203"/>
                  </a:lnTo>
                  <a:cubicBezTo>
                    <a:pt x="45538" y="10451"/>
                    <a:pt x="45781" y="10759"/>
                    <a:pt x="45719" y="10830"/>
                  </a:cubicBezTo>
                  <a:lnTo>
                    <a:pt x="45580" y="10987"/>
                  </a:lnTo>
                  <a:cubicBezTo>
                    <a:pt x="45572" y="10996"/>
                    <a:pt x="45558" y="11000"/>
                    <a:pt x="45541" y="11000"/>
                  </a:cubicBezTo>
                  <a:cubicBezTo>
                    <a:pt x="45430" y="11000"/>
                    <a:pt x="45150" y="10819"/>
                    <a:pt x="44906" y="10577"/>
                  </a:cubicBezTo>
                  <a:lnTo>
                    <a:pt x="44606" y="10280"/>
                  </a:lnTo>
                  <a:cubicBezTo>
                    <a:pt x="44715" y="10179"/>
                    <a:pt x="44814" y="10068"/>
                    <a:pt x="44899" y="9946"/>
                  </a:cubicBezTo>
                  <a:close/>
                  <a:moveTo>
                    <a:pt x="41680" y="10049"/>
                  </a:moveTo>
                  <a:cubicBezTo>
                    <a:pt x="41774" y="10165"/>
                    <a:pt x="41880" y="10273"/>
                    <a:pt x="41996" y="10366"/>
                  </a:cubicBezTo>
                  <a:lnTo>
                    <a:pt x="41740" y="10649"/>
                  </a:lnTo>
                  <a:cubicBezTo>
                    <a:pt x="41504" y="10908"/>
                    <a:pt x="41225" y="11109"/>
                    <a:pt x="41116" y="11109"/>
                  </a:cubicBezTo>
                  <a:cubicBezTo>
                    <a:pt x="41100" y="11109"/>
                    <a:pt x="41088" y="11105"/>
                    <a:pt x="41080" y="11097"/>
                  </a:cubicBezTo>
                  <a:lnTo>
                    <a:pt x="40934" y="10948"/>
                  </a:lnTo>
                  <a:cubicBezTo>
                    <a:pt x="40869" y="10882"/>
                    <a:pt x="41091" y="10567"/>
                    <a:pt x="41389" y="10304"/>
                  </a:cubicBezTo>
                  <a:lnTo>
                    <a:pt x="41680" y="10049"/>
                  </a:lnTo>
                  <a:close/>
                  <a:moveTo>
                    <a:pt x="11434" y="10273"/>
                  </a:moveTo>
                  <a:lnTo>
                    <a:pt x="11657" y="10618"/>
                  </a:lnTo>
                  <a:cubicBezTo>
                    <a:pt x="11875" y="10953"/>
                    <a:pt x="12005" y="11323"/>
                    <a:pt x="11923" y="11370"/>
                  </a:cubicBezTo>
                  <a:lnTo>
                    <a:pt x="11742" y="11473"/>
                  </a:lnTo>
                  <a:cubicBezTo>
                    <a:pt x="11736" y="11476"/>
                    <a:pt x="11729" y="11478"/>
                    <a:pt x="11722" y="11478"/>
                  </a:cubicBezTo>
                  <a:cubicBezTo>
                    <a:pt x="11625" y="11478"/>
                    <a:pt x="11400" y="11199"/>
                    <a:pt x="11236" y="10868"/>
                  </a:cubicBezTo>
                  <a:lnTo>
                    <a:pt x="11049" y="10497"/>
                  </a:lnTo>
                  <a:cubicBezTo>
                    <a:pt x="11186" y="10437"/>
                    <a:pt x="11315" y="10360"/>
                    <a:pt x="11434" y="10273"/>
                  </a:cubicBezTo>
                  <a:close/>
                  <a:moveTo>
                    <a:pt x="9158" y="10352"/>
                  </a:moveTo>
                  <a:cubicBezTo>
                    <a:pt x="9284" y="10432"/>
                    <a:pt x="9418" y="10499"/>
                    <a:pt x="9559" y="10550"/>
                  </a:cubicBezTo>
                  <a:lnTo>
                    <a:pt x="9405" y="10905"/>
                  </a:lnTo>
                  <a:cubicBezTo>
                    <a:pt x="9257" y="11248"/>
                    <a:pt x="9039" y="11546"/>
                    <a:pt x="8943" y="11546"/>
                  </a:cubicBezTo>
                  <a:cubicBezTo>
                    <a:pt x="8937" y="11546"/>
                    <a:pt x="8931" y="11545"/>
                    <a:pt x="8926" y="11542"/>
                  </a:cubicBezTo>
                  <a:lnTo>
                    <a:pt x="8740" y="11449"/>
                  </a:lnTo>
                  <a:cubicBezTo>
                    <a:pt x="8656" y="11406"/>
                    <a:pt x="8765" y="11036"/>
                    <a:pt x="8963" y="10693"/>
                  </a:cubicBezTo>
                  <a:lnTo>
                    <a:pt x="9158" y="10352"/>
                  </a:lnTo>
                  <a:close/>
                  <a:moveTo>
                    <a:pt x="44445" y="10413"/>
                  </a:moveTo>
                  <a:lnTo>
                    <a:pt x="44669" y="10758"/>
                  </a:lnTo>
                  <a:cubicBezTo>
                    <a:pt x="44886" y="11093"/>
                    <a:pt x="45016" y="11463"/>
                    <a:pt x="44934" y="11510"/>
                  </a:cubicBezTo>
                  <a:lnTo>
                    <a:pt x="44753" y="11613"/>
                  </a:lnTo>
                  <a:cubicBezTo>
                    <a:pt x="44748" y="11616"/>
                    <a:pt x="44741" y="11618"/>
                    <a:pt x="44734" y="11618"/>
                  </a:cubicBezTo>
                  <a:cubicBezTo>
                    <a:pt x="44637" y="11618"/>
                    <a:pt x="44412" y="11338"/>
                    <a:pt x="44247" y="11008"/>
                  </a:cubicBezTo>
                  <a:lnTo>
                    <a:pt x="44062" y="10636"/>
                  </a:lnTo>
                  <a:cubicBezTo>
                    <a:pt x="44198" y="10577"/>
                    <a:pt x="44326" y="10500"/>
                    <a:pt x="44445" y="10413"/>
                  </a:cubicBezTo>
                  <a:close/>
                  <a:moveTo>
                    <a:pt x="42170" y="10492"/>
                  </a:moveTo>
                  <a:cubicBezTo>
                    <a:pt x="42295" y="10571"/>
                    <a:pt x="42430" y="10637"/>
                    <a:pt x="42571" y="10690"/>
                  </a:cubicBezTo>
                  <a:lnTo>
                    <a:pt x="42417" y="11044"/>
                  </a:lnTo>
                  <a:cubicBezTo>
                    <a:pt x="42268" y="11388"/>
                    <a:pt x="42051" y="11686"/>
                    <a:pt x="41955" y="11686"/>
                  </a:cubicBezTo>
                  <a:cubicBezTo>
                    <a:pt x="41949" y="11686"/>
                    <a:pt x="41943" y="11685"/>
                    <a:pt x="41938" y="11682"/>
                  </a:cubicBezTo>
                  <a:lnTo>
                    <a:pt x="41751" y="11587"/>
                  </a:lnTo>
                  <a:cubicBezTo>
                    <a:pt x="41668" y="11546"/>
                    <a:pt x="41777" y="11176"/>
                    <a:pt x="41974" y="10831"/>
                  </a:cubicBezTo>
                  <a:lnTo>
                    <a:pt x="42170" y="10492"/>
                  </a:lnTo>
                  <a:close/>
                  <a:moveTo>
                    <a:pt x="10854" y="10571"/>
                  </a:moveTo>
                  <a:lnTo>
                    <a:pt x="10953" y="10963"/>
                  </a:lnTo>
                  <a:cubicBezTo>
                    <a:pt x="11049" y="11350"/>
                    <a:pt x="11055" y="11743"/>
                    <a:pt x="10962" y="11760"/>
                  </a:cubicBezTo>
                  <a:lnTo>
                    <a:pt x="10757" y="11799"/>
                  </a:lnTo>
                  <a:cubicBezTo>
                    <a:pt x="10754" y="11800"/>
                    <a:pt x="10752" y="11800"/>
                    <a:pt x="10750" y="11800"/>
                  </a:cubicBezTo>
                  <a:cubicBezTo>
                    <a:pt x="10658" y="11800"/>
                    <a:pt x="10524" y="11448"/>
                    <a:pt x="10472" y="11064"/>
                  </a:cubicBezTo>
                  <a:lnTo>
                    <a:pt x="10417" y="10660"/>
                  </a:lnTo>
                  <a:cubicBezTo>
                    <a:pt x="10569" y="10646"/>
                    <a:pt x="10714" y="10616"/>
                    <a:pt x="10854" y="10571"/>
                  </a:cubicBezTo>
                  <a:close/>
                  <a:moveTo>
                    <a:pt x="9763" y="10611"/>
                  </a:moveTo>
                  <a:cubicBezTo>
                    <a:pt x="9916" y="10647"/>
                    <a:pt x="10075" y="10667"/>
                    <a:pt x="10239" y="10667"/>
                  </a:cubicBezTo>
                  <a:lnTo>
                    <a:pt x="10207" y="10667"/>
                  </a:lnTo>
                  <a:lnTo>
                    <a:pt x="10174" y="11061"/>
                  </a:lnTo>
                  <a:cubicBezTo>
                    <a:pt x="10142" y="11453"/>
                    <a:pt x="10023" y="11819"/>
                    <a:pt x="9931" y="11819"/>
                  </a:cubicBezTo>
                  <a:cubicBezTo>
                    <a:pt x="9929" y="11819"/>
                    <a:pt x="9927" y="11819"/>
                    <a:pt x="9925" y="11819"/>
                  </a:cubicBezTo>
                  <a:lnTo>
                    <a:pt x="9719" y="11791"/>
                  </a:lnTo>
                  <a:cubicBezTo>
                    <a:pt x="9626" y="11778"/>
                    <a:pt x="9610" y="11392"/>
                    <a:pt x="9687" y="11002"/>
                  </a:cubicBezTo>
                  <a:lnTo>
                    <a:pt x="9763" y="10611"/>
                  </a:lnTo>
                  <a:close/>
                  <a:moveTo>
                    <a:pt x="43866" y="10711"/>
                  </a:moveTo>
                  <a:lnTo>
                    <a:pt x="43965" y="11102"/>
                  </a:lnTo>
                  <a:cubicBezTo>
                    <a:pt x="44062" y="11490"/>
                    <a:pt x="44066" y="11881"/>
                    <a:pt x="43973" y="11900"/>
                  </a:cubicBezTo>
                  <a:lnTo>
                    <a:pt x="43768" y="11939"/>
                  </a:lnTo>
                  <a:cubicBezTo>
                    <a:pt x="43766" y="11940"/>
                    <a:pt x="43764" y="11940"/>
                    <a:pt x="43762" y="11940"/>
                  </a:cubicBezTo>
                  <a:cubicBezTo>
                    <a:pt x="43670" y="11940"/>
                    <a:pt x="43537" y="11588"/>
                    <a:pt x="43484" y="11203"/>
                  </a:cubicBezTo>
                  <a:lnTo>
                    <a:pt x="43429" y="10800"/>
                  </a:lnTo>
                  <a:cubicBezTo>
                    <a:pt x="43580" y="10786"/>
                    <a:pt x="43726" y="10756"/>
                    <a:pt x="43866" y="10711"/>
                  </a:cubicBezTo>
                  <a:close/>
                  <a:moveTo>
                    <a:pt x="42774" y="10750"/>
                  </a:moveTo>
                  <a:cubicBezTo>
                    <a:pt x="42927" y="10787"/>
                    <a:pt x="43087" y="10807"/>
                    <a:pt x="43251" y="10807"/>
                  </a:cubicBezTo>
                  <a:lnTo>
                    <a:pt x="43218" y="10807"/>
                  </a:lnTo>
                  <a:lnTo>
                    <a:pt x="43186" y="11201"/>
                  </a:lnTo>
                  <a:cubicBezTo>
                    <a:pt x="43154" y="11592"/>
                    <a:pt x="43034" y="11959"/>
                    <a:pt x="42942" y="11959"/>
                  </a:cubicBezTo>
                  <a:cubicBezTo>
                    <a:pt x="42940" y="11959"/>
                    <a:pt x="42939" y="11959"/>
                    <a:pt x="42937" y="11959"/>
                  </a:cubicBezTo>
                  <a:lnTo>
                    <a:pt x="42731" y="11931"/>
                  </a:lnTo>
                  <a:cubicBezTo>
                    <a:pt x="42637" y="11917"/>
                    <a:pt x="42622" y="11532"/>
                    <a:pt x="42698" y="11142"/>
                  </a:cubicBezTo>
                  <a:lnTo>
                    <a:pt x="42774" y="10750"/>
                  </a:lnTo>
                  <a:close/>
                  <a:moveTo>
                    <a:pt x="10263" y="5143"/>
                  </a:moveTo>
                  <a:cubicBezTo>
                    <a:pt x="8320" y="5143"/>
                    <a:pt x="6745" y="6718"/>
                    <a:pt x="6745" y="8661"/>
                  </a:cubicBezTo>
                  <a:cubicBezTo>
                    <a:pt x="6745" y="10603"/>
                    <a:pt x="8320" y="12180"/>
                    <a:pt x="10263" y="12180"/>
                  </a:cubicBezTo>
                  <a:cubicBezTo>
                    <a:pt x="12207" y="12180"/>
                    <a:pt x="13781" y="10603"/>
                    <a:pt x="13781" y="8661"/>
                  </a:cubicBezTo>
                  <a:cubicBezTo>
                    <a:pt x="13781" y="6718"/>
                    <a:pt x="12207" y="5143"/>
                    <a:pt x="10263" y="5143"/>
                  </a:cubicBezTo>
                  <a:close/>
                  <a:moveTo>
                    <a:pt x="43275" y="5283"/>
                  </a:moveTo>
                  <a:cubicBezTo>
                    <a:pt x="41331" y="5283"/>
                    <a:pt x="39757" y="6858"/>
                    <a:pt x="39757" y="8801"/>
                  </a:cubicBezTo>
                  <a:cubicBezTo>
                    <a:pt x="39757" y="10743"/>
                    <a:pt x="41333" y="12318"/>
                    <a:pt x="43275" y="12318"/>
                  </a:cubicBezTo>
                  <a:cubicBezTo>
                    <a:pt x="45218" y="12318"/>
                    <a:pt x="46793" y="10743"/>
                    <a:pt x="46793" y="8801"/>
                  </a:cubicBezTo>
                  <a:cubicBezTo>
                    <a:pt x="46793" y="6858"/>
                    <a:pt x="45218" y="5283"/>
                    <a:pt x="43275" y="5283"/>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8"/>
            <p:cNvSpPr/>
            <p:nvPr/>
          </p:nvSpPr>
          <p:spPr>
            <a:xfrm>
              <a:off x="5045121" y="2014492"/>
              <a:ext cx="1645988" cy="38993"/>
            </a:xfrm>
            <a:custGeom>
              <a:avLst/>
              <a:gdLst/>
              <a:ahLst/>
              <a:cxnLst/>
              <a:rect l="l" t="t" r="r" b="b"/>
              <a:pathLst>
                <a:path w="28198" h="668" extrusionOk="0">
                  <a:moveTo>
                    <a:pt x="334" y="0"/>
                  </a:moveTo>
                  <a:cubicBezTo>
                    <a:pt x="150" y="0"/>
                    <a:pt x="0" y="150"/>
                    <a:pt x="0" y="334"/>
                  </a:cubicBezTo>
                  <a:cubicBezTo>
                    <a:pt x="0" y="517"/>
                    <a:pt x="150" y="667"/>
                    <a:pt x="334" y="667"/>
                  </a:cubicBezTo>
                  <a:lnTo>
                    <a:pt x="27865" y="667"/>
                  </a:lnTo>
                  <a:cubicBezTo>
                    <a:pt x="28048" y="667"/>
                    <a:pt x="28198" y="517"/>
                    <a:pt x="28198" y="334"/>
                  </a:cubicBezTo>
                  <a:cubicBezTo>
                    <a:pt x="28198" y="150"/>
                    <a:pt x="28048" y="0"/>
                    <a:pt x="27865" y="0"/>
                  </a:cubicBezTo>
                  <a:close/>
                </a:path>
              </a:pathLst>
            </a:custGeom>
            <a:solidFill>
              <a:srgbClr val="8A8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8"/>
            <p:cNvSpPr/>
            <p:nvPr/>
          </p:nvSpPr>
          <p:spPr>
            <a:xfrm>
              <a:off x="5016402" y="1629759"/>
              <a:ext cx="1656787" cy="401428"/>
            </a:xfrm>
            <a:custGeom>
              <a:avLst/>
              <a:gdLst/>
              <a:ahLst/>
              <a:cxnLst/>
              <a:rect l="l" t="t" r="r" b="b"/>
              <a:pathLst>
                <a:path w="28383" h="6877" extrusionOk="0">
                  <a:moveTo>
                    <a:pt x="13720" y="1"/>
                  </a:moveTo>
                  <a:cubicBezTo>
                    <a:pt x="11166" y="1"/>
                    <a:pt x="8907" y="60"/>
                    <a:pt x="7879" y="238"/>
                  </a:cubicBezTo>
                  <a:cubicBezTo>
                    <a:pt x="4795" y="772"/>
                    <a:pt x="672" y="5483"/>
                    <a:pt x="672" y="5483"/>
                  </a:cubicBezTo>
                  <a:cubicBezTo>
                    <a:pt x="0" y="6342"/>
                    <a:pt x="225" y="6717"/>
                    <a:pt x="495" y="6877"/>
                  </a:cubicBezTo>
                  <a:cubicBezTo>
                    <a:pt x="519" y="6717"/>
                    <a:pt x="658" y="6591"/>
                    <a:pt x="826" y="6591"/>
                  </a:cubicBezTo>
                  <a:lnTo>
                    <a:pt x="1405" y="6591"/>
                  </a:lnTo>
                  <a:cubicBezTo>
                    <a:pt x="1391" y="6519"/>
                    <a:pt x="1397" y="6433"/>
                    <a:pt x="1434" y="6332"/>
                  </a:cubicBezTo>
                  <a:cubicBezTo>
                    <a:pt x="1631" y="5792"/>
                    <a:pt x="6224" y="1606"/>
                    <a:pt x="7654" y="919"/>
                  </a:cubicBezTo>
                  <a:cubicBezTo>
                    <a:pt x="7779" y="858"/>
                    <a:pt x="7916" y="827"/>
                    <a:pt x="8053" y="827"/>
                  </a:cubicBezTo>
                  <a:lnTo>
                    <a:pt x="13931" y="827"/>
                  </a:lnTo>
                  <a:cubicBezTo>
                    <a:pt x="14279" y="827"/>
                    <a:pt x="14582" y="1021"/>
                    <a:pt x="14740" y="1309"/>
                  </a:cubicBezTo>
                  <a:cubicBezTo>
                    <a:pt x="14805" y="1426"/>
                    <a:pt x="14845" y="1561"/>
                    <a:pt x="14853" y="1703"/>
                  </a:cubicBezTo>
                  <a:cubicBezTo>
                    <a:pt x="14860" y="1821"/>
                    <a:pt x="14864" y="1955"/>
                    <a:pt x="14864" y="2106"/>
                  </a:cubicBezTo>
                  <a:lnTo>
                    <a:pt x="14864" y="6067"/>
                  </a:lnTo>
                  <a:cubicBezTo>
                    <a:pt x="14864" y="6262"/>
                    <a:pt x="14804" y="6441"/>
                    <a:pt x="14702" y="6591"/>
                  </a:cubicBezTo>
                  <a:lnTo>
                    <a:pt x="16415" y="6591"/>
                  </a:lnTo>
                  <a:cubicBezTo>
                    <a:pt x="16373" y="6505"/>
                    <a:pt x="16347" y="6409"/>
                    <a:pt x="16343" y="6307"/>
                  </a:cubicBezTo>
                  <a:cubicBezTo>
                    <a:pt x="16341" y="6297"/>
                    <a:pt x="16341" y="6286"/>
                    <a:pt x="16341" y="6274"/>
                  </a:cubicBezTo>
                  <a:lnTo>
                    <a:pt x="16341" y="1546"/>
                  </a:lnTo>
                  <a:cubicBezTo>
                    <a:pt x="16341" y="1149"/>
                    <a:pt x="16661" y="827"/>
                    <a:pt x="17057" y="827"/>
                  </a:cubicBezTo>
                  <a:lnTo>
                    <a:pt x="23747" y="827"/>
                  </a:lnTo>
                  <a:lnTo>
                    <a:pt x="23747" y="6591"/>
                  </a:lnTo>
                  <a:lnTo>
                    <a:pt x="24501" y="6591"/>
                  </a:lnTo>
                  <a:lnTo>
                    <a:pt x="24501" y="1186"/>
                  </a:lnTo>
                  <a:lnTo>
                    <a:pt x="25293" y="2423"/>
                  </a:lnTo>
                  <a:lnTo>
                    <a:pt x="26952" y="5012"/>
                  </a:lnTo>
                  <a:cubicBezTo>
                    <a:pt x="27027" y="5128"/>
                    <a:pt x="27067" y="5264"/>
                    <a:pt x="27067" y="5402"/>
                  </a:cubicBezTo>
                  <a:lnTo>
                    <a:pt x="27067" y="6274"/>
                  </a:lnTo>
                  <a:cubicBezTo>
                    <a:pt x="27067" y="6389"/>
                    <a:pt x="27040" y="6496"/>
                    <a:pt x="26993" y="6591"/>
                  </a:cubicBezTo>
                  <a:lnTo>
                    <a:pt x="28356" y="6591"/>
                  </a:lnTo>
                  <a:cubicBezTo>
                    <a:pt x="28366" y="6591"/>
                    <a:pt x="28374" y="6593"/>
                    <a:pt x="28383" y="6593"/>
                  </a:cubicBezTo>
                  <a:cubicBezTo>
                    <a:pt x="28237" y="4037"/>
                    <a:pt x="27219" y="2344"/>
                    <a:pt x="26359" y="1353"/>
                  </a:cubicBezTo>
                  <a:cubicBezTo>
                    <a:pt x="25748" y="649"/>
                    <a:pt x="24829" y="226"/>
                    <a:pt x="23847" y="194"/>
                  </a:cubicBezTo>
                  <a:cubicBezTo>
                    <a:pt x="21748" y="125"/>
                    <a:pt x="17423" y="1"/>
                    <a:pt x="13720"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8"/>
            <p:cNvSpPr/>
            <p:nvPr/>
          </p:nvSpPr>
          <p:spPr>
            <a:xfrm>
              <a:off x="4957971" y="1598238"/>
              <a:ext cx="2063643" cy="1155776"/>
            </a:xfrm>
            <a:custGeom>
              <a:avLst/>
              <a:gdLst/>
              <a:ahLst/>
              <a:cxnLst/>
              <a:rect l="l" t="t" r="r" b="b"/>
              <a:pathLst>
                <a:path w="35353" h="19800" extrusionOk="0">
                  <a:moveTo>
                    <a:pt x="31111" y="1083"/>
                  </a:moveTo>
                  <a:cubicBezTo>
                    <a:pt x="31100" y="1091"/>
                    <a:pt x="30823" y="1303"/>
                    <a:pt x="30594" y="1777"/>
                  </a:cubicBezTo>
                  <a:cubicBezTo>
                    <a:pt x="30385" y="2211"/>
                    <a:pt x="30180" y="2957"/>
                    <a:pt x="30397" y="4043"/>
                  </a:cubicBezTo>
                  <a:cubicBezTo>
                    <a:pt x="30591" y="5015"/>
                    <a:pt x="31170" y="6002"/>
                    <a:pt x="31983" y="6751"/>
                  </a:cubicBezTo>
                  <a:cubicBezTo>
                    <a:pt x="32722" y="7429"/>
                    <a:pt x="33565" y="7827"/>
                    <a:pt x="34259" y="7827"/>
                  </a:cubicBezTo>
                  <a:cubicBezTo>
                    <a:pt x="34291" y="7827"/>
                    <a:pt x="34325" y="7825"/>
                    <a:pt x="34358" y="7824"/>
                  </a:cubicBezTo>
                  <a:lnTo>
                    <a:pt x="34355" y="7773"/>
                  </a:lnTo>
                  <a:cubicBezTo>
                    <a:pt x="34317" y="7776"/>
                    <a:pt x="34280" y="7777"/>
                    <a:pt x="34242" y="7777"/>
                  </a:cubicBezTo>
                  <a:cubicBezTo>
                    <a:pt x="32590" y="7776"/>
                    <a:pt x="30792" y="5757"/>
                    <a:pt x="30447" y="4033"/>
                  </a:cubicBezTo>
                  <a:cubicBezTo>
                    <a:pt x="30035" y="1986"/>
                    <a:pt x="31131" y="1131"/>
                    <a:pt x="31142" y="1122"/>
                  </a:cubicBezTo>
                  <a:lnTo>
                    <a:pt x="31111" y="1083"/>
                  </a:lnTo>
                  <a:close/>
                  <a:moveTo>
                    <a:pt x="3845" y="5365"/>
                  </a:moveTo>
                  <a:cubicBezTo>
                    <a:pt x="3811" y="5365"/>
                    <a:pt x="3776" y="5368"/>
                    <a:pt x="3741" y="5373"/>
                  </a:cubicBezTo>
                  <a:cubicBezTo>
                    <a:pt x="2016" y="5629"/>
                    <a:pt x="1845" y="6677"/>
                    <a:pt x="1835" y="7014"/>
                  </a:cubicBezTo>
                  <a:cubicBezTo>
                    <a:pt x="1832" y="7070"/>
                    <a:pt x="1838" y="7128"/>
                    <a:pt x="1851" y="7185"/>
                  </a:cubicBezTo>
                  <a:cubicBezTo>
                    <a:pt x="2121" y="8391"/>
                    <a:pt x="3040" y="8774"/>
                    <a:pt x="3734" y="8888"/>
                  </a:cubicBezTo>
                  <a:cubicBezTo>
                    <a:pt x="3772" y="8894"/>
                    <a:pt x="3811" y="8897"/>
                    <a:pt x="3848" y="8897"/>
                  </a:cubicBezTo>
                  <a:cubicBezTo>
                    <a:pt x="4240" y="8897"/>
                    <a:pt x="4569" y="8575"/>
                    <a:pt x="4569" y="8169"/>
                  </a:cubicBezTo>
                  <a:lnTo>
                    <a:pt x="4569" y="6094"/>
                  </a:lnTo>
                  <a:cubicBezTo>
                    <a:pt x="4569" y="5687"/>
                    <a:pt x="4238" y="5365"/>
                    <a:pt x="3845" y="5365"/>
                  </a:cubicBezTo>
                  <a:close/>
                  <a:moveTo>
                    <a:pt x="33457" y="7947"/>
                  </a:moveTo>
                  <a:cubicBezTo>
                    <a:pt x="33154" y="7947"/>
                    <a:pt x="32891" y="8163"/>
                    <a:pt x="32837" y="8463"/>
                  </a:cubicBezTo>
                  <a:cubicBezTo>
                    <a:pt x="32725" y="9086"/>
                    <a:pt x="32669" y="10084"/>
                    <a:pt x="33366" y="10376"/>
                  </a:cubicBezTo>
                  <a:cubicBezTo>
                    <a:pt x="34403" y="10812"/>
                    <a:pt x="35353" y="11210"/>
                    <a:pt x="35353" y="11210"/>
                  </a:cubicBezTo>
                  <a:cubicBezTo>
                    <a:pt x="35353" y="11210"/>
                    <a:pt x="35138" y="8929"/>
                    <a:pt x="34420" y="7947"/>
                  </a:cubicBezTo>
                  <a:close/>
                  <a:moveTo>
                    <a:pt x="16366" y="102"/>
                  </a:moveTo>
                  <a:lnTo>
                    <a:pt x="16366" y="19700"/>
                  </a:lnTo>
                  <a:lnTo>
                    <a:pt x="1741" y="19700"/>
                  </a:lnTo>
                  <a:cubicBezTo>
                    <a:pt x="1879" y="19164"/>
                    <a:pt x="2737" y="15417"/>
                    <a:pt x="336" y="13229"/>
                  </a:cubicBezTo>
                  <a:cubicBezTo>
                    <a:pt x="187" y="13093"/>
                    <a:pt x="101" y="12904"/>
                    <a:pt x="101" y="12707"/>
                  </a:cubicBezTo>
                  <a:lnTo>
                    <a:pt x="101" y="7753"/>
                  </a:lnTo>
                  <a:cubicBezTo>
                    <a:pt x="101" y="7359"/>
                    <a:pt x="248" y="6980"/>
                    <a:pt x="514" y="6689"/>
                  </a:cubicBezTo>
                  <a:cubicBezTo>
                    <a:pt x="1797" y="5281"/>
                    <a:pt x="6209" y="646"/>
                    <a:pt x="9086" y="102"/>
                  </a:cubicBezTo>
                  <a:close/>
                  <a:moveTo>
                    <a:pt x="24574" y="102"/>
                  </a:moveTo>
                  <a:cubicBezTo>
                    <a:pt x="24735" y="102"/>
                    <a:pt x="25698" y="131"/>
                    <a:pt x="26748" y="845"/>
                  </a:cubicBezTo>
                  <a:cubicBezTo>
                    <a:pt x="28666" y="2151"/>
                    <a:pt x="29395" y="4696"/>
                    <a:pt x="29669" y="6601"/>
                  </a:cubicBezTo>
                  <a:lnTo>
                    <a:pt x="29969" y="8735"/>
                  </a:lnTo>
                  <a:lnTo>
                    <a:pt x="29969" y="10419"/>
                  </a:lnTo>
                  <a:cubicBezTo>
                    <a:pt x="29969" y="11031"/>
                    <a:pt x="29534" y="11558"/>
                    <a:pt x="28933" y="11671"/>
                  </a:cubicBezTo>
                  <a:cubicBezTo>
                    <a:pt x="27678" y="11907"/>
                    <a:pt x="25959" y="12522"/>
                    <a:pt x="24890" y="14109"/>
                  </a:cubicBezTo>
                  <a:cubicBezTo>
                    <a:pt x="23953" y="15502"/>
                    <a:pt x="23710" y="17382"/>
                    <a:pt x="24169" y="19700"/>
                  </a:cubicBezTo>
                  <a:lnTo>
                    <a:pt x="16466" y="19700"/>
                  </a:lnTo>
                  <a:lnTo>
                    <a:pt x="16466" y="102"/>
                  </a:lnTo>
                  <a:lnTo>
                    <a:pt x="24551" y="102"/>
                  </a:lnTo>
                  <a:cubicBezTo>
                    <a:pt x="24552" y="102"/>
                    <a:pt x="24560" y="102"/>
                    <a:pt x="24574" y="102"/>
                  </a:cubicBezTo>
                  <a:close/>
                  <a:moveTo>
                    <a:pt x="24592" y="1"/>
                  </a:moveTo>
                  <a:cubicBezTo>
                    <a:pt x="24568" y="1"/>
                    <a:pt x="24553" y="1"/>
                    <a:pt x="24548" y="2"/>
                  </a:cubicBezTo>
                  <a:lnTo>
                    <a:pt x="16366" y="2"/>
                  </a:lnTo>
                  <a:lnTo>
                    <a:pt x="9078" y="3"/>
                  </a:lnTo>
                  <a:cubicBezTo>
                    <a:pt x="6159" y="553"/>
                    <a:pt x="1728" y="5207"/>
                    <a:pt x="439" y="6621"/>
                  </a:cubicBezTo>
                  <a:cubicBezTo>
                    <a:pt x="157" y="6932"/>
                    <a:pt x="1" y="7333"/>
                    <a:pt x="1" y="7753"/>
                  </a:cubicBezTo>
                  <a:lnTo>
                    <a:pt x="1" y="12707"/>
                  </a:lnTo>
                  <a:cubicBezTo>
                    <a:pt x="1" y="12932"/>
                    <a:pt x="98" y="13150"/>
                    <a:pt x="268" y="13304"/>
                  </a:cubicBezTo>
                  <a:cubicBezTo>
                    <a:pt x="2799" y="15610"/>
                    <a:pt x="1637" y="19695"/>
                    <a:pt x="1626" y="19736"/>
                  </a:cubicBezTo>
                  <a:lnTo>
                    <a:pt x="1608" y="19800"/>
                  </a:lnTo>
                  <a:lnTo>
                    <a:pt x="24291" y="19800"/>
                  </a:lnTo>
                  <a:lnTo>
                    <a:pt x="24280" y="19741"/>
                  </a:lnTo>
                  <a:cubicBezTo>
                    <a:pt x="23810" y="17423"/>
                    <a:pt x="24044" y="15547"/>
                    <a:pt x="24974" y="14164"/>
                  </a:cubicBezTo>
                  <a:cubicBezTo>
                    <a:pt x="26023" y="12607"/>
                    <a:pt x="27714" y="12003"/>
                    <a:pt x="28951" y="11770"/>
                  </a:cubicBezTo>
                  <a:cubicBezTo>
                    <a:pt x="29599" y="11649"/>
                    <a:pt x="30069" y="11080"/>
                    <a:pt x="30069" y="10419"/>
                  </a:cubicBezTo>
                  <a:lnTo>
                    <a:pt x="30069" y="8730"/>
                  </a:lnTo>
                  <a:lnTo>
                    <a:pt x="29770" y="6587"/>
                  </a:lnTo>
                  <a:cubicBezTo>
                    <a:pt x="29491" y="4660"/>
                    <a:pt x="28751" y="2084"/>
                    <a:pt x="26799" y="759"/>
                  </a:cubicBezTo>
                  <a:cubicBezTo>
                    <a:pt x="25749" y="47"/>
                    <a:pt x="24807" y="1"/>
                    <a:pt x="24592"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4" name="Google Shape;5144;p68"/>
            <p:cNvGrpSpPr/>
            <p:nvPr/>
          </p:nvGrpSpPr>
          <p:grpSpPr>
            <a:xfrm>
              <a:off x="3155185" y="379546"/>
              <a:ext cx="1447830" cy="2432453"/>
              <a:chOff x="6484504" y="1911584"/>
              <a:chExt cx="1935860" cy="3252377"/>
            </a:xfrm>
          </p:grpSpPr>
          <p:sp>
            <p:nvSpPr>
              <p:cNvPr id="5145" name="Google Shape;5145;p68"/>
              <p:cNvSpPr/>
              <p:nvPr/>
            </p:nvSpPr>
            <p:spPr>
              <a:xfrm>
                <a:off x="6836521" y="4915155"/>
                <a:ext cx="1052" cy="789"/>
              </a:xfrm>
              <a:custGeom>
                <a:avLst/>
                <a:gdLst/>
                <a:ahLst/>
                <a:cxnLst/>
                <a:rect l="l" t="t" r="r" b="b"/>
                <a:pathLst>
                  <a:path w="16" h="12" extrusionOk="0">
                    <a:moveTo>
                      <a:pt x="16" y="0"/>
                    </a:moveTo>
                    <a:cubicBezTo>
                      <a:pt x="13" y="2"/>
                      <a:pt x="9" y="4"/>
                      <a:pt x="6" y="7"/>
                    </a:cubicBezTo>
                    <a:lnTo>
                      <a:pt x="6" y="7"/>
                    </a:lnTo>
                    <a:cubicBezTo>
                      <a:pt x="10" y="4"/>
                      <a:pt x="13" y="2"/>
                      <a:pt x="16" y="0"/>
                    </a:cubicBezTo>
                    <a:close/>
                    <a:moveTo>
                      <a:pt x="6" y="7"/>
                    </a:moveTo>
                    <a:cubicBezTo>
                      <a:pt x="5" y="8"/>
                      <a:pt x="4" y="9"/>
                      <a:pt x="2" y="10"/>
                    </a:cubicBezTo>
                    <a:lnTo>
                      <a:pt x="2" y="10"/>
                    </a:lnTo>
                    <a:cubicBezTo>
                      <a:pt x="3" y="9"/>
                      <a:pt x="5" y="8"/>
                      <a:pt x="6" y="8"/>
                    </a:cubicBezTo>
                    <a:cubicBezTo>
                      <a:pt x="6" y="7"/>
                      <a:pt x="6" y="7"/>
                      <a:pt x="6" y="7"/>
                    </a:cubicBezTo>
                    <a:close/>
                    <a:moveTo>
                      <a:pt x="2" y="10"/>
                    </a:moveTo>
                    <a:cubicBezTo>
                      <a:pt x="1" y="11"/>
                      <a:pt x="1" y="11"/>
                      <a:pt x="0" y="12"/>
                    </a:cubicBezTo>
                    <a:cubicBezTo>
                      <a:pt x="1" y="11"/>
                      <a:pt x="1" y="11"/>
                      <a:pt x="2" y="1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8"/>
              <p:cNvSpPr/>
              <p:nvPr/>
            </p:nvSpPr>
            <p:spPr>
              <a:xfrm>
                <a:off x="6509150" y="2123411"/>
                <a:ext cx="1031685" cy="1838723"/>
              </a:xfrm>
              <a:custGeom>
                <a:avLst/>
                <a:gdLst/>
                <a:ahLst/>
                <a:cxnLst/>
                <a:rect l="l" t="t" r="r" b="b"/>
                <a:pathLst>
                  <a:path w="15697" h="27976" extrusionOk="0">
                    <a:moveTo>
                      <a:pt x="1131" y="0"/>
                    </a:moveTo>
                    <a:cubicBezTo>
                      <a:pt x="506" y="0"/>
                      <a:pt x="0" y="508"/>
                      <a:pt x="0" y="1132"/>
                    </a:cubicBezTo>
                    <a:lnTo>
                      <a:pt x="0" y="16614"/>
                    </a:lnTo>
                    <a:lnTo>
                      <a:pt x="0" y="27975"/>
                    </a:lnTo>
                    <a:lnTo>
                      <a:pt x="15697" y="27975"/>
                    </a:lnTo>
                    <a:lnTo>
                      <a:pt x="15697" y="1132"/>
                    </a:lnTo>
                    <a:cubicBezTo>
                      <a:pt x="15697" y="508"/>
                      <a:pt x="15189" y="0"/>
                      <a:pt x="14565" y="0"/>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8"/>
              <p:cNvSpPr/>
              <p:nvPr/>
            </p:nvSpPr>
            <p:spPr>
              <a:xfrm>
                <a:off x="6509150" y="3962031"/>
                <a:ext cx="1031685" cy="657447"/>
              </a:xfrm>
              <a:custGeom>
                <a:avLst/>
                <a:gdLst/>
                <a:ahLst/>
                <a:cxnLst/>
                <a:rect l="l" t="t" r="r" b="b"/>
                <a:pathLst>
                  <a:path w="15697" h="10003" extrusionOk="0">
                    <a:moveTo>
                      <a:pt x="0" y="0"/>
                    </a:moveTo>
                    <a:lnTo>
                      <a:pt x="0" y="8870"/>
                    </a:lnTo>
                    <a:cubicBezTo>
                      <a:pt x="0" y="9495"/>
                      <a:pt x="506" y="10002"/>
                      <a:pt x="1131" y="10002"/>
                    </a:cubicBezTo>
                    <a:lnTo>
                      <a:pt x="14565" y="10002"/>
                    </a:lnTo>
                    <a:cubicBezTo>
                      <a:pt x="15189" y="10002"/>
                      <a:pt x="15697" y="9495"/>
                      <a:pt x="15697" y="8870"/>
                    </a:cubicBezTo>
                    <a:lnTo>
                      <a:pt x="156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8"/>
              <p:cNvSpPr/>
              <p:nvPr/>
            </p:nvSpPr>
            <p:spPr>
              <a:xfrm>
                <a:off x="6620421" y="2278782"/>
                <a:ext cx="796390" cy="1368592"/>
              </a:xfrm>
              <a:custGeom>
                <a:avLst/>
                <a:gdLst/>
                <a:ahLst/>
                <a:cxnLst/>
                <a:rect l="l" t="t" r="r" b="b"/>
                <a:pathLst>
                  <a:path w="12117" h="20823" extrusionOk="0">
                    <a:moveTo>
                      <a:pt x="88" y="1"/>
                    </a:moveTo>
                    <a:cubicBezTo>
                      <a:pt x="40" y="1"/>
                      <a:pt x="0" y="40"/>
                      <a:pt x="0" y="88"/>
                    </a:cubicBezTo>
                    <a:lnTo>
                      <a:pt x="0" y="12755"/>
                    </a:lnTo>
                    <a:cubicBezTo>
                      <a:pt x="0" y="12803"/>
                      <a:pt x="40" y="12842"/>
                      <a:pt x="88" y="12842"/>
                    </a:cubicBezTo>
                    <a:lnTo>
                      <a:pt x="12028" y="12842"/>
                    </a:lnTo>
                    <a:cubicBezTo>
                      <a:pt x="12077" y="12842"/>
                      <a:pt x="12117" y="12803"/>
                      <a:pt x="12117" y="12755"/>
                    </a:cubicBezTo>
                    <a:lnTo>
                      <a:pt x="12117" y="88"/>
                    </a:lnTo>
                    <a:cubicBezTo>
                      <a:pt x="12117" y="40"/>
                      <a:pt x="12077" y="1"/>
                      <a:pt x="12028" y="1"/>
                    </a:cubicBezTo>
                    <a:close/>
                    <a:moveTo>
                      <a:pt x="29" y="13955"/>
                    </a:moveTo>
                    <a:cubicBezTo>
                      <a:pt x="13" y="13955"/>
                      <a:pt x="0" y="13967"/>
                      <a:pt x="0" y="13983"/>
                    </a:cubicBezTo>
                    <a:lnTo>
                      <a:pt x="0" y="15316"/>
                    </a:lnTo>
                    <a:cubicBezTo>
                      <a:pt x="0" y="15333"/>
                      <a:pt x="13" y="15345"/>
                      <a:pt x="29" y="15345"/>
                    </a:cubicBezTo>
                    <a:lnTo>
                      <a:pt x="12087" y="15345"/>
                    </a:lnTo>
                    <a:cubicBezTo>
                      <a:pt x="12104" y="15345"/>
                      <a:pt x="12117" y="15333"/>
                      <a:pt x="12117" y="15316"/>
                    </a:cubicBezTo>
                    <a:lnTo>
                      <a:pt x="12117" y="13983"/>
                    </a:lnTo>
                    <a:cubicBezTo>
                      <a:pt x="12117" y="13967"/>
                      <a:pt x="12104" y="13955"/>
                      <a:pt x="12087" y="13955"/>
                    </a:cubicBezTo>
                    <a:close/>
                    <a:moveTo>
                      <a:pt x="10" y="16625"/>
                    </a:moveTo>
                    <a:cubicBezTo>
                      <a:pt x="5" y="16625"/>
                      <a:pt x="0" y="16629"/>
                      <a:pt x="0" y="16636"/>
                    </a:cubicBezTo>
                    <a:lnTo>
                      <a:pt x="0" y="19883"/>
                    </a:lnTo>
                    <a:cubicBezTo>
                      <a:pt x="0" y="19888"/>
                      <a:pt x="5" y="19893"/>
                      <a:pt x="10" y="19893"/>
                    </a:cubicBezTo>
                    <a:lnTo>
                      <a:pt x="1041" y="19893"/>
                    </a:lnTo>
                    <a:cubicBezTo>
                      <a:pt x="1046" y="19893"/>
                      <a:pt x="1052" y="19888"/>
                      <a:pt x="1052" y="19883"/>
                    </a:cubicBezTo>
                    <a:lnTo>
                      <a:pt x="1052" y="16636"/>
                    </a:lnTo>
                    <a:cubicBezTo>
                      <a:pt x="1052" y="16629"/>
                      <a:pt x="1046" y="16625"/>
                      <a:pt x="1041" y="16625"/>
                    </a:cubicBezTo>
                    <a:close/>
                    <a:moveTo>
                      <a:pt x="1340" y="16625"/>
                    </a:moveTo>
                    <a:cubicBezTo>
                      <a:pt x="1335" y="16625"/>
                      <a:pt x="1331" y="16629"/>
                      <a:pt x="1331" y="16636"/>
                    </a:cubicBezTo>
                    <a:lnTo>
                      <a:pt x="1331" y="19883"/>
                    </a:lnTo>
                    <a:cubicBezTo>
                      <a:pt x="1331" y="19888"/>
                      <a:pt x="1335" y="19893"/>
                      <a:pt x="1340" y="19893"/>
                    </a:cubicBezTo>
                    <a:lnTo>
                      <a:pt x="2371" y="19893"/>
                    </a:lnTo>
                    <a:cubicBezTo>
                      <a:pt x="2376" y="19893"/>
                      <a:pt x="2382" y="19888"/>
                      <a:pt x="2382" y="19883"/>
                    </a:cubicBezTo>
                    <a:lnTo>
                      <a:pt x="2382" y="16636"/>
                    </a:lnTo>
                    <a:cubicBezTo>
                      <a:pt x="2382" y="16629"/>
                      <a:pt x="2376" y="16625"/>
                      <a:pt x="2371" y="16625"/>
                    </a:cubicBezTo>
                    <a:close/>
                    <a:moveTo>
                      <a:pt x="9745" y="16625"/>
                    </a:moveTo>
                    <a:cubicBezTo>
                      <a:pt x="9739" y="16625"/>
                      <a:pt x="9735" y="16629"/>
                      <a:pt x="9735" y="16636"/>
                    </a:cubicBezTo>
                    <a:lnTo>
                      <a:pt x="9735" y="19883"/>
                    </a:lnTo>
                    <a:cubicBezTo>
                      <a:pt x="9735" y="19888"/>
                      <a:pt x="9739" y="19893"/>
                      <a:pt x="9745" y="19893"/>
                    </a:cubicBezTo>
                    <a:lnTo>
                      <a:pt x="10775" y="19893"/>
                    </a:lnTo>
                    <a:cubicBezTo>
                      <a:pt x="10782" y="19893"/>
                      <a:pt x="10787" y="19888"/>
                      <a:pt x="10787" y="19883"/>
                    </a:cubicBezTo>
                    <a:lnTo>
                      <a:pt x="10787" y="16636"/>
                    </a:lnTo>
                    <a:cubicBezTo>
                      <a:pt x="10787" y="16629"/>
                      <a:pt x="10782" y="16625"/>
                      <a:pt x="10775" y="16625"/>
                    </a:cubicBezTo>
                    <a:close/>
                    <a:moveTo>
                      <a:pt x="11076" y="16625"/>
                    </a:moveTo>
                    <a:cubicBezTo>
                      <a:pt x="11069" y="16625"/>
                      <a:pt x="11065" y="16629"/>
                      <a:pt x="11065" y="16636"/>
                    </a:cubicBezTo>
                    <a:lnTo>
                      <a:pt x="11065" y="19883"/>
                    </a:lnTo>
                    <a:cubicBezTo>
                      <a:pt x="11065" y="19888"/>
                      <a:pt x="11069" y="19893"/>
                      <a:pt x="11076" y="19893"/>
                    </a:cubicBezTo>
                    <a:lnTo>
                      <a:pt x="12107" y="19893"/>
                    </a:lnTo>
                    <a:cubicBezTo>
                      <a:pt x="12112" y="19893"/>
                      <a:pt x="12117" y="19888"/>
                      <a:pt x="12117" y="19883"/>
                    </a:cubicBezTo>
                    <a:lnTo>
                      <a:pt x="12117" y="16636"/>
                    </a:lnTo>
                    <a:cubicBezTo>
                      <a:pt x="12117" y="16629"/>
                      <a:pt x="12112" y="16625"/>
                      <a:pt x="12107" y="16625"/>
                    </a:cubicBezTo>
                    <a:close/>
                    <a:moveTo>
                      <a:pt x="6162" y="16965"/>
                    </a:moveTo>
                    <a:cubicBezTo>
                      <a:pt x="6986" y="16965"/>
                      <a:pt x="7654" y="17634"/>
                      <a:pt x="7654" y="18459"/>
                    </a:cubicBezTo>
                    <a:cubicBezTo>
                      <a:pt x="7654" y="19283"/>
                      <a:pt x="6986" y="19952"/>
                      <a:pt x="6162" y="19952"/>
                    </a:cubicBezTo>
                    <a:cubicBezTo>
                      <a:pt x="5336" y="19952"/>
                      <a:pt x="4668" y="19283"/>
                      <a:pt x="4668" y="18459"/>
                    </a:cubicBezTo>
                    <a:cubicBezTo>
                      <a:pt x="4668" y="17634"/>
                      <a:pt x="5336" y="16965"/>
                      <a:pt x="6162" y="16965"/>
                    </a:cubicBezTo>
                    <a:close/>
                    <a:moveTo>
                      <a:pt x="6162" y="16095"/>
                    </a:moveTo>
                    <a:cubicBezTo>
                      <a:pt x="4856" y="16095"/>
                      <a:pt x="3797" y="17153"/>
                      <a:pt x="3797" y="18459"/>
                    </a:cubicBezTo>
                    <a:cubicBezTo>
                      <a:pt x="3797" y="19765"/>
                      <a:pt x="4856" y="20823"/>
                      <a:pt x="6162" y="20823"/>
                    </a:cubicBezTo>
                    <a:cubicBezTo>
                      <a:pt x="7466" y="20823"/>
                      <a:pt x="8525" y="19765"/>
                      <a:pt x="8525" y="18459"/>
                    </a:cubicBezTo>
                    <a:cubicBezTo>
                      <a:pt x="8525" y="17153"/>
                      <a:pt x="7466" y="16095"/>
                      <a:pt x="6162" y="1609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8"/>
              <p:cNvSpPr/>
              <p:nvPr/>
            </p:nvSpPr>
            <p:spPr>
              <a:xfrm>
                <a:off x="6620421" y="3707549"/>
                <a:ext cx="796390" cy="753866"/>
              </a:xfrm>
              <a:custGeom>
                <a:avLst/>
                <a:gdLst/>
                <a:ahLst/>
                <a:cxnLst/>
                <a:rect l="l" t="t" r="r" b="b"/>
                <a:pathLst>
                  <a:path w="12117" h="11470" extrusionOk="0">
                    <a:moveTo>
                      <a:pt x="68" y="1"/>
                    </a:moveTo>
                    <a:cubicBezTo>
                      <a:pt x="30" y="1"/>
                      <a:pt x="0" y="32"/>
                      <a:pt x="0" y="69"/>
                    </a:cubicBezTo>
                    <a:lnTo>
                      <a:pt x="0" y="11402"/>
                    </a:lnTo>
                    <a:cubicBezTo>
                      <a:pt x="0" y="11439"/>
                      <a:pt x="30" y="11470"/>
                      <a:pt x="68" y="11470"/>
                    </a:cubicBezTo>
                    <a:lnTo>
                      <a:pt x="6088" y="11470"/>
                    </a:lnTo>
                    <a:lnTo>
                      <a:pt x="6088" y="1"/>
                    </a:lnTo>
                    <a:close/>
                    <a:moveTo>
                      <a:pt x="6234" y="1"/>
                    </a:moveTo>
                    <a:lnTo>
                      <a:pt x="6234" y="11470"/>
                    </a:lnTo>
                    <a:lnTo>
                      <a:pt x="12049" y="11470"/>
                    </a:lnTo>
                    <a:cubicBezTo>
                      <a:pt x="12087" y="11470"/>
                      <a:pt x="12117" y="11439"/>
                      <a:pt x="12117" y="11402"/>
                    </a:cubicBezTo>
                    <a:lnTo>
                      <a:pt x="12117" y="69"/>
                    </a:lnTo>
                    <a:cubicBezTo>
                      <a:pt x="12117" y="32"/>
                      <a:pt x="12086" y="1"/>
                      <a:pt x="12049"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8"/>
              <p:cNvSpPr/>
              <p:nvPr/>
            </p:nvSpPr>
            <p:spPr>
              <a:xfrm>
                <a:off x="6863139" y="2393469"/>
                <a:ext cx="310814" cy="614726"/>
              </a:xfrm>
              <a:custGeom>
                <a:avLst/>
                <a:gdLst/>
                <a:ahLst/>
                <a:cxnLst/>
                <a:rect l="l" t="t" r="r" b="b"/>
                <a:pathLst>
                  <a:path w="4729" h="9353" extrusionOk="0">
                    <a:moveTo>
                      <a:pt x="3884" y="1151"/>
                    </a:moveTo>
                    <a:cubicBezTo>
                      <a:pt x="4189" y="1151"/>
                      <a:pt x="4438" y="1490"/>
                      <a:pt x="4438" y="1905"/>
                    </a:cubicBezTo>
                    <a:lnTo>
                      <a:pt x="4438" y="8202"/>
                    </a:lnTo>
                    <a:cubicBezTo>
                      <a:pt x="4438" y="8618"/>
                      <a:pt x="4189" y="8956"/>
                      <a:pt x="3884" y="8956"/>
                    </a:cubicBezTo>
                    <a:lnTo>
                      <a:pt x="848" y="8956"/>
                    </a:lnTo>
                    <a:cubicBezTo>
                      <a:pt x="542" y="8956"/>
                      <a:pt x="293" y="8618"/>
                      <a:pt x="293" y="8202"/>
                    </a:cubicBezTo>
                    <a:lnTo>
                      <a:pt x="293" y="1905"/>
                    </a:lnTo>
                    <a:cubicBezTo>
                      <a:pt x="293" y="1490"/>
                      <a:pt x="542" y="1151"/>
                      <a:pt x="848" y="1151"/>
                    </a:cubicBezTo>
                    <a:close/>
                    <a:moveTo>
                      <a:pt x="1964" y="0"/>
                    </a:moveTo>
                    <a:cubicBezTo>
                      <a:pt x="1768" y="0"/>
                      <a:pt x="1607" y="219"/>
                      <a:pt x="1607" y="488"/>
                    </a:cubicBezTo>
                    <a:lnTo>
                      <a:pt x="1607" y="755"/>
                    </a:lnTo>
                    <a:lnTo>
                      <a:pt x="848" y="755"/>
                    </a:lnTo>
                    <a:cubicBezTo>
                      <a:pt x="381" y="755"/>
                      <a:pt x="1" y="1271"/>
                      <a:pt x="1" y="1905"/>
                    </a:cubicBezTo>
                    <a:lnTo>
                      <a:pt x="1" y="8202"/>
                    </a:lnTo>
                    <a:cubicBezTo>
                      <a:pt x="1" y="8837"/>
                      <a:pt x="381" y="9353"/>
                      <a:pt x="848" y="9353"/>
                    </a:cubicBezTo>
                    <a:lnTo>
                      <a:pt x="3884" y="9353"/>
                    </a:lnTo>
                    <a:cubicBezTo>
                      <a:pt x="4350" y="9353"/>
                      <a:pt x="4729" y="8837"/>
                      <a:pt x="4729" y="8202"/>
                    </a:cubicBezTo>
                    <a:lnTo>
                      <a:pt x="4729" y="1905"/>
                    </a:lnTo>
                    <a:cubicBezTo>
                      <a:pt x="4729" y="1271"/>
                      <a:pt x="4350" y="755"/>
                      <a:pt x="3884" y="755"/>
                    </a:cubicBezTo>
                    <a:lnTo>
                      <a:pt x="3065" y="755"/>
                    </a:lnTo>
                    <a:lnTo>
                      <a:pt x="3065" y="488"/>
                    </a:lnTo>
                    <a:cubicBezTo>
                      <a:pt x="3065" y="219"/>
                      <a:pt x="2906" y="0"/>
                      <a:pt x="27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8"/>
              <p:cNvSpPr/>
              <p:nvPr/>
            </p:nvSpPr>
            <p:spPr>
              <a:xfrm>
                <a:off x="6900865" y="2609043"/>
                <a:ext cx="234178" cy="346108"/>
              </a:xfrm>
              <a:custGeom>
                <a:avLst/>
                <a:gdLst/>
                <a:ahLst/>
                <a:cxnLst/>
                <a:rect l="l" t="t" r="r" b="b"/>
                <a:pathLst>
                  <a:path w="3563" h="5266" extrusionOk="0">
                    <a:moveTo>
                      <a:pt x="60" y="1"/>
                    </a:moveTo>
                    <a:cubicBezTo>
                      <a:pt x="28" y="1"/>
                      <a:pt x="1" y="28"/>
                      <a:pt x="1" y="59"/>
                    </a:cubicBezTo>
                    <a:lnTo>
                      <a:pt x="1" y="5208"/>
                    </a:lnTo>
                    <a:cubicBezTo>
                      <a:pt x="1" y="5239"/>
                      <a:pt x="28" y="5266"/>
                      <a:pt x="60" y="5266"/>
                    </a:cubicBezTo>
                    <a:lnTo>
                      <a:pt x="3503" y="5266"/>
                    </a:lnTo>
                    <a:cubicBezTo>
                      <a:pt x="3536" y="5266"/>
                      <a:pt x="3561" y="5239"/>
                      <a:pt x="3563" y="5208"/>
                    </a:cubicBezTo>
                    <a:lnTo>
                      <a:pt x="3563" y="59"/>
                    </a:lnTo>
                    <a:cubicBezTo>
                      <a:pt x="3563" y="28"/>
                      <a:pt x="3536" y="1"/>
                      <a:pt x="3503" y="1"/>
                    </a:cubicBezTo>
                    <a:close/>
                  </a:path>
                </a:pathLst>
              </a:custGeom>
              <a:gradFill>
                <a:gsLst>
                  <a:gs pos="0">
                    <a:schemeClr val="dk2"/>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8"/>
              <p:cNvSpPr/>
              <p:nvPr/>
            </p:nvSpPr>
            <p:spPr>
              <a:xfrm>
                <a:off x="6558443" y="2159625"/>
                <a:ext cx="858368" cy="47716"/>
              </a:xfrm>
              <a:custGeom>
                <a:avLst/>
                <a:gdLst/>
                <a:ahLst/>
                <a:cxnLst/>
                <a:rect l="l" t="t" r="r" b="b"/>
                <a:pathLst>
                  <a:path w="13060" h="726" extrusionOk="0">
                    <a:moveTo>
                      <a:pt x="44" y="0"/>
                    </a:moveTo>
                    <a:cubicBezTo>
                      <a:pt x="20" y="0"/>
                      <a:pt x="1" y="20"/>
                      <a:pt x="1" y="44"/>
                    </a:cubicBezTo>
                    <a:lnTo>
                      <a:pt x="1" y="682"/>
                    </a:lnTo>
                    <a:cubicBezTo>
                      <a:pt x="1" y="706"/>
                      <a:pt x="20" y="725"/>
                      <a:pt x="44" y="725"/>
                    </a:cubicBezTo>
                    <a:lnTo>
                      <a:pt x="13016" y="725"/>
                    </a:lnTo>
                    <a:cubicBezTo>
                      <a:pt x="13040" y="725"/>
                      <a:pt x="13060" y="706"/>
                      <a:pt x="13060" y="682"/>
                    </a:cubicBezTo>
                    <a:lnTo>
                      <a:pt x="13060" y="44"/>
                    </a:lnTo>
                    <a:cubicBezTo>
                      <a:pt x="13060" y="20"/>
                      <a:pt x="13040" y="0"/>
                      <a:pt x="13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8"/>
              <p:cNvSpPr/>
              <p:nvPr/>
            </p:nvSpPr>
            <p:spPr>
              <a:xfrm>
                <a:off x="7450120" y="2159625"/>
                <a:ext cx="63688" cy="63622"/>
              </a:xfrm>
              <a:custGeom>
                <a:avLst/>
                <a:gdLst/>
                <a:ahLst/>
                <a:cxnLst/>
                <a:rect l="l" t="t" r="r" b="b"/>
                <a:pathLst>
                  <a:path w="969" h="968" extrusionOk="0">
                    <a:moveTo>
                      <a:pt x="484" y="0"/>
                    </a:moveTo>
                    <a:cubicBezTo>
                      <a:pt x="216" y="0"/>
                      <a:pt x="0" y="217"/>
                      <a:pt x="0" y="484"/>
                    </a:cubicBezTo>
                    <a:cubicBezTo>
                      <a:pt x="0" y="751"/>
                      <a:pt x="216" y="967"/>
                      <a:pt x="484" y="967"/>
                    </a:cubicBezTo>
                    <a:cubicBezTo>
                      <a:pt x="751" y="967"/>
                      <a:pt x="968" y="751"/>
                      <a:pt x="968" y="484"/>
                    </a:cubicBezTo>
                    <a:cubicBezTo>
                      <a:pt x="968" y="217"/>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8"/>
              <p:cNvSpPr/>
              <p:nvPr/>
            </p:nvSpPr>
            <p:spPr>
              <a:xfrm>
                <a:off x="6961068" y="2649069"/>
                <a:ext cx="129938" cy="226291"/>
              </a:xfrm>
              <a:custGeom>
                <a:avLst/>
                <a:gdLst/>
                <a:ahLst/>
                <a:cxnLst/>
                <a:rect l="l" t="t" r="r" b="b"/>
                <a:pathLst>
                  <a:path w="1977" h="3443" extrusionOk="0">
                    <a:moveTo>
                      <a:pt x="323" y="1"/>
                    </a:moveTo>
                    <a:cubicBezTo>
                      <a:pt x="259" y="1"/>
                      <a:pt x="207" y="49"/>
                      <a:pt x="200" y="111"/>
                    </a:cubicBezTo>
                    <a:lnTo>
                      <a:pt x="9" y="1922"/>
                    </a:lnTo>
                    <a:cubicBezTo>
                      <a:pt x="1" y="1994"/>
                      <a:pt x="57" y="2058"/>
                      <a:pt x="131" y="2058"/>
                    </a:cubicBezTo>
                    <a:lnTo>
                      <a:pt x="761" y="2058"/>
                    </a:lnTo>
                    <a:cubicBezTo>
                      <a:pt x="837" y="2058"/>
                      <a:pt x="895" y="2125"/>
                      <a:pt x="883" y="2202"/>
                    </a:cubicBezTo>
                    <a:lnTo>
                      <a:pt x="692" y="3299"/>
                    </a:lnTo>
                    <a:cubicBezTo>
                      <a:pt x="677" y="3385"/>
                      <a:pt x="746" y="3443"/>
                      <a:pt x="815" y="3443"/>
                    </a:cubicBezTo>
                    <a:cubicBezTo>
                      <a:pt x="857" y="3443"/>
                      <a:pt x="898" y="3422"/>
                      <a:pt x="922" y="3375"/>
                    </a:cubicBezTo>
                    <a:lnTo>
                      <a:pt x="1936" y="1365"/>
                    </a:lnTo>
                    <a:cubicBezTo>
                      <a:pt x="1977" y="1283"/>
                      <a:pt x="1917" y="1187"/>
                      <a:pt x="1825" y="1187"/>
                    </a:cubicBezTo>
                    <a:lnTo>
                      <a:pt x="1107" y="1187"/>
                    </a:lnTo>
                    <a:cubicBezTo>
                      <a:pt x="1014" y="1187"/>
                      <a:pt x="955" y="1086"/>
                      <a:pt x="999" y="1006"/>
                    </a:cubicBezTo>
                    <a:lnTo>
                      <a:pt x="1444" y="183"/>
                    </a:lnTo>
                    <a:cubicBezTo>
                      <a:pt x="1488" y="101"/>
                      <a:pt x="1428" y="1"/>
                      <a:pt x="1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8"/>
              <p:cNvSpPr/>
              <p:nvPr/>
            </p:nvSpPr>
            <p:spPr>
              <a:xfrm>
                <a:off x="6484504" y="1911584"/>
                <a:ext cx="1068228" cy="211897"/>
              </a:xfrm>
              <a:custGeom>
                <a:avLst/>
                <a:gdLst/>
                <a:ahLst/>
                <a:cxnLst/>
                <a:rect l="l" t="t" r="r" b="b"/>
                <a:pathLst>
                  <a:path w="16253" h="3224" extrusionOk="0">
                    <a:moveTo>
                      <a:pt x="67" y="0"/>
                    </a:moveTo>
                    <a:cubicBezTo>
                      <a:pt x="30" y="0"/>
                      <a:pt x="1" y="32"/>
                      <a:pt x="1" y="67"/>
                    </a:cubicBezTo>
                    <a:lnTo>
                      <a:pt x="1" y="3157"/>
                    </a:lnTo>
                    <a:cubicBezTo>
                      <a:pt x="1" y="3193"/>
                      <a:pt x="30" y="3223"/>
                      <a:pt x="67" y="3223"/>
                    </a:cubicBezTo>
                    <a:lnTo>
                      <a:pt x="16186" y="3223"/>
                    </a:lnTo>
                    <a:cubicBezTo>
                      <a:pt x="16223" y="3223"/>
                      <a:pt x="16253" y="3193"/>
                      <a:pt x="16253" y="3157"/>
                    </a:cubicBezTo>
                    <a:lnTo>
                      <a:pt x="16253" y="67"/>
                    </a:lnTo>
                    <a:cubicBezTo>
                      <a:pt x="16253" y="32"/>
                      <a:pt x="16223" y="0"/>
                      <a:pt x="16186" y="0"/>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8"/>
              <p:cNvSpPr/>
              <p:nvPr/>
            </p:nvSpPr>
            <p:spPr>
              <a:xfrm>
                <a:off x="6620421" y="1911584"/>
                <a:ext cx="746965" cy="211897"/>
              </a:xfrm>
              <a:custGeom>
                <a:avLst/>
                <a:gdLst/>
                <a:ahLst/>
                <a:cxnLst/>
                <a:rect l="l" t="t" r="r" b="b"/>
                <a:pathLst>
                  <a:path w="11365" h="3224" extrusionOk="0">
                    <a:moveTo>
                      <a:pt x="181" y="0"/>
                    </a:moveTo>
                    <a:cubicBezTo>
                      <a:pt x="81" y="0"/>
                      <a:pt x="0" y="82"/>
                      <a:pt x="0" y="183"/>
                    </a:cubicBezTo>
                    <a:lnTo>
                      <a:pt x="0" y="3042"/>
                    </a:lnTo>
                    <a:cubicBezTo>
                      <a:pt x="0" y="3141"/>
                      <a:pt x="82" y="3223"/>
                      <a:pt x="181" y="3223"/>
                    </a:cubicBezTo>
                    <a:cubicBezTo>
                      <a:pt x="282" y="3223"/>
                      <a:pt x="364" y="3141"/>
                      <a:pt x="364" y="3042"/>
                    </a:cubicBezTo>
                    <a:lnTo>
                      <a:pt x="364" y="183"/>
                    </a:lnTo>
                    <a:cubicBezTo>
                      <a:pt x="364" y="82"/>
                      <a:pt x="282" y="0"/>
                      <a:pt x="181" y="0"/>
                    </a:cubicBezTo>
                    <a:close/>
                    <a:moveTo>
                      <a:pt x="2382" y="0"/>
                    </a:moveTo>
                    <a:cubicBezTo>
                      <a:pt x="2282" y="0"/>
                      <a:pt x="2200" y="82"/>
                      <a:pt x="2200" y="183"/>
                    </a:cubicBezTo>
                    <a:lnTo>
                      <a:pt x="2200" y="3042"/>
                    </a:lnTo>
                    <a:cubicBezTo>
                      <a:pt x="2200" y="3141"/>
                      <a:pt x="2282" y="3223"/>
                      <a:pt x="2382" y="3223"/>
                    </a:cubicBezTo>
                    <a:cubicBezTo>
                      <a:pt x="2481" y="3223"/>
                      <a:pt x="2563" y="3141"/>
                      <a:pt x="2563" y="3042"/>
                    </a:cubicBezTo>
                    <a:lnTo>
                      <a:pt x="2563" y="183"/>
                    </a:lnTo>
                    <a:cubicBezTo>
                      <a:pt x="2563" y="82"/>
                      <a:pt x="2481" y="0"/>
                      <a:pt x="2382" y="0"/>
                    </a:cubicBezTo>
                    <a:close/>
                    <a:moveTo>
                      <a:pt x="4583" y="0"/>
                    </a:moveTo>
                    <a:cubicBezTo>
                      <a:pt x="4483" y="0"/>
                      <a:pt x="4401" y="82"/>
                      <a:pt x="4401" y="183"/>
                    </a:cubicBezTo>
                    <a:lnTo>
                      <a:pt x="4401" y="3042"/>
                    </a:lnTo>
                    <a:cubicBezTo>
                      <a:pt x="4401" y="3141"/>
                      <a:pt x="4483" y="3223"/>
                      <a:pt x="4583" y="3223"/>
                    </a:cubicBezTo>
                    <a:cubicBezTo>
                      <a:pt x="4682" y="3223"/>
                      <a:pt x="4764" y="3141"/>
                      <a:pt x="4764" y="3042"/>
                    </a:cubicBezTo>
                    <a:lnTo>
                      <a:pt x="4764" y="183"/>
                    </a:lnTo>
                    <a:cubicBezTo>
                      <a:pt x="4764" y="82"/>
                      <a:pt x="4682" y="0"/>
                      <a:pt x="4583" y="0"/>
                    </a:cubicBezTo>
                    <a:close/>
                    <a:moveTo>
                      <a:pt x="6782" y="0"/>
                    </a:moveTo>
                    <a:cubicBezTo>
                      <a:pt x="6683" y="0"/>
                      <a:pt x="6601" y="82"/>
                      <a:pt x="6601" y="183"/>
                    </a:cubicBezTo>
                    <a:lnTo>
                      <a:pt x="6601" y="3042"/>
                    </a:lnTo>
                    <a:cubicBezTo>
                      <a:pt x="6601" y="3141"/>
                      <a:pt x="6682" y="3223"/>
                      <a:pt x="6782" y="3223"/>
                    </a:cubicBezTo>
                    <a:cubicBezTo>
                      <a:pt x="6883" y="3223"/>
                      <a:pt x="6965" y="3141"/>
                      <a:pt x="6965" y="3042"/>
                    </a:cubicBezTo>
                    <a:lnTo>
                      <a:pt x="6965" y="183"/>
                    </a:lnTo>
                    <a:cubicBezTo>
                      <a:pt x="6965" y="82"/>
                      <a:pt x="6883" y="0"/>
                      <a:pt x="6782" y="0"/>
                    </a:cubicBezTo>
                    <a:close/>
                    <a:moveTo>
                      <a:pt x="8983" y="0"/>
                    </a:moveTo>
                    <a:cubicBezTo>
                      <a:pt x="8883" y="0"/>
                      <a:pt x="8801" y="82"/>
                      <a:pt x="8801" y="183"/>
                    </a:cubicBezTo>
                    <a:lnTo>
                      <a:pt x="8801" y="3042"/>
                    </a:lnTo>
                    <a:cubicBezTo>
                      <a:pt x="8801" y="3141"/>
                      <a:pt x="8883" y="3223"/>
                      <a:pt x="8983" y="3223"/>
                    </a:cubicBezTo>
                    <a:cubicBezTo>
                      <a:pt x="9083" y="3223"/>
                      <a:pt x="9164" y="3141"/>
                      <a:pt x="9164" y="3042"/>
                    </a:cubicBezTo>
                    <a:lnTo>
                      <a:pt x="9164" y="183"/>
                    </a:lnTo>
                    <a:cubicBezTo>
                      <a:pt x="9164" y="82"/>
                      <a:pt x="9083" y="0"/>
                      <a:pt x="8983" y="0"/>
                    </a:cubicBezTo>
                    <a:close/>
                    <a:moveTo>
                      <a:pt x="11184" y="0"/>
                    </a:moveTo>
                    <a:cubicBezTo>
                      <a:pt x="11083" y="0"/>
                      <a:pt x="11001" y="82"/>
                      <a:pt x="11001" y="183"/>
                    </a:cubicBezTo>
                    <a:lnTo>
                      <a:pt x="11001" y="3042"/>
                    </a:lnTo>
                    <a:cubicBezTo>
                      <a:pt x="11001" y="3141"/>
                      <a:pt x="11083" y="3223"/>
                      <a:pt x="11184" y="3223"/>
                    </a:cubicBezTo>
                    <a:cubicBezTo>
                      <a:pt x="11283" y="3223"/>
                      <a:pt x="11365" y="3141"/>
                      <a:pt x="11365" y="3042"/>
                    </a:cubicBezTo>
                    <a:lnTo>
                      <a:pt x="11365" y="183"/>
                    </a:lnTo>
                    <a:cubicBezTo>
                      <a:pt x="11365" y="82"/>
                      <a:pt x="11283" y="0"/>
                      <a:pt x="11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8"/>
              <p:cNvSpPr/>
              <p:nvPr/>
            </p:nvSpPr>
            <p:spPr>
              <a:xfrm>
                <a:off x="8157507" y="4149277"/>
                <a:ext cx="3549" cy="394"/>
              </a:xfrm>
              <a:custGeom>
                <a:avLst/>
                <a:gdLst/>
                <a:ahLst/>
                <a:cxnLst/>
                <a:rect l="l" t="t" r="r" b="b"/>
                <a:pathLst>
                  <a:path w="54" h="6" extrusionOk="0">
                    <a:moveTo>
                      <a:pt x="3" y="0"/>
                    </a:moveTo>
                    <a:cubicBezTo>
                      <a:pt x="1" y="0"/>
                      <a:pt x="12" y="1"/>
                      <a:pt x="53" y="5"/>
                    </a:cubicBezTo>
                    <a:cubicBezTo>
                      <a:pt x="52" y="4"/>
                      <a:pt x="52" y="4"/>
                      <a:pt x="50" y="4"/>
                    </a:cubicBezTo>
                    <a:lnTo>
                      <a:pt x="49" y="4"/>
                    </a:lnTo>
                    <a:lnTo>
                      <a:pt x="15" y="1"/>
                    </a:lnTo>
                    <a:cubicBezTo>
                      <a:pt x="9" y="0"/>
                      <a:pt x="4" y="0"/>
                      <a:pt x="3"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8"/>
              <p:cNvSpPr/>
              <p:nvPr/>
            </p:nvSpPr>
            <p:spPr>
              <a:xfrm>
                <a:off x="6754038" y="3146663"/>
                <a:ext cx="1666326" cy="2017297"/>
              </a:xfrm>
              <a:custGeom>
                <a:avLst/>
                <a:gdLst/>
                <a:ahLst/>
                <a:cxnLst/>
                <a:rect l="l" t="t" r="r" b="b"/>
                <a:pathLst>
                  <a:path w="25353" h="30693" extrusionOk="0">
                    <a:moveTo>
                      <a:pt x="12053" y="0"/>
                    </a:moveTo>
                    <a:cubicBezTo>
                      <a:pt x="12007" y="0"/>
                      <a:pt x="11971" y="36"/>
                      <a:pt x="11971" y="81"/>
                    </a:cubicBezTo>
                    <a:lnTo>
                      <a:pt x="11971" y="8453"/>
                    </a:lnTo>
                    <a:cubicBezTo>
                      <a:pt x="11971" y="8498"/>
                      <a:pt x="12007" y="8535"/>
                      <a:pt x="12053" y="8535"/>
                    </a:cubicBezTo>
                    <a:lnTo>
                      <a:pt x="12936" y="8535"/>
                    </a:lnTo>
                    <a:cubicBezTo>
                      <a:pt x="12959" y="8794"/>
                      <a:pt x="12981" y="9051"/>
                      <a:pt x="13003" y="9309"/>
                    </a:cubicBezTo>
                    <a:cubicBezTo>
                      <a:pt x="13195" y="11609"/>
                      <a:pt x="13319" y="13920"/>
                      <a:pt x="13292" y="16228"/>
                    </a:cubicBezTo>
                    <a:cubicBezTo>
                      <a:pt x="13280" y="17378"/>
                      <a:pt x="13230" y="18529"/>
                      <a:pt x="13092" y="19670"/>
                    </a:cubicBezTo>
                    <a:cubicBezTo>
                      <a:pt x="13083" y="19735"/>
                      <a:pt x="13076" y="19799"/>
                      <a:pt x="13068" y="19862"/>
                    </a:cubicBezTo>
                    <a:cubicBezTo>
                      <a:pt x="13066" y="19868"/>
                      <a:pt x="13066" y="19874"/>
                      <a:pt x="13065" y="19878"/>
                    </a:cubicBezTo>
                    <a:cubicBezTo>
                      <a:pt x="13065" y="19882"/>
                      <a:pt x="13063" y="19886"/>
                      <a:pt x="13063" y="19892"/>
                    </a:cubicBezTo>
                    <a:cubicBezTo>
                      <a:pt x="13059" y="19923"/>
                      <a:pt x="13055" y="19956"/>
                      <a:pt x="13049" y="19987"/>
                    </a:cubicBezTo>
                    <a:cubicBezTo>
                      <a:pt x="13031" y="20120"/>
                      <a:pt x="13010" y="20253"/>
                      <a:pt x="12988" y="20384"/>
                    </a:cubicBezTo>
                    <a:cubicBezTo>
                      <a:pt x="12949" y="20616"/>
                      <a:pt x="12905" y="20848"/>
                      <a:pt x="12853" y="21077"/>
                    </a:cubicBezTo>
                    <a:cubicBezTo>
                      <a:pt x="12761" y="21491"/>
                      <a:pt x="12641" y="21895"/>
                      <a:pt x="12487" y="22291"/>
                    </a:cubicBezTo>
                    <a:cubicBezTo>
                      <a:pt x="12485" y="22296"/>
                      <a:pt x="12481" y="22305"/>
                      <a:pt x="12478" y="22313"/>
                    </a:cubicBezTo>
                    <a:cubicBezTo>
                      <a:pt x="12472" y="22326"/>
                      <a:pt x="12467" y="22339"/>
                      <a:pt x="12461" y="22353"/>
                    </a:cubicBezTo>
                    <a:cubicBezTo>
                      <a:pt x="12443" y="22394"/>
                      <a:pt x="12424" y="22433"/>
                      <a:pt x="12405" y="22474"/>
                    </a:cubicBezTo>
                    <a:cubicBezTo>
                      <a:pt x="12365" y="22558"/>
                      <a:pt x="12321" y="22640"/>
                      <a:pt x="12276" y="22720"/>
                    </a:cubicBezTo>
                    <a:cubicBezTo>
                      <a:pt x="12235" y="22790"/>
                      <a:pt x="12193" y="22859"/>
                      <a:pt x="12147" y="22925"/>
                    </a:cubicBezTo>
                    <a:cubicBezTo>
                      <a:pt x="12129" y="22952"/>
                      <a:pt x="12108" y="22980"/>
                      <a:pt x="12088" y="23007"/>
                    </a:cubicBezTo>
                    <a:cubicBezTo>
                      <a:pt x="12077" y="23020"/>
                      <a:pt x="12067" y="23034"/>
                      <a:pt x="12055" y="23047"/>
                    </a:cubicBezTo>
                    <a:cubicBezTo>
                      <a:pt x="12010" y="23102"/>
                      <a:pt x="11961" y="23154"/>
                      <a:pt x="11908" y="23202"/>
                    </a:cubicBezTo>
                    <a:cubicBezTo>
                      <a:pt x="11884" y="23226"/>
                      <a:pt x="11858" y="23249"/>
                      <a:pt x="11832" y="23272"/>
                    </a:cubicBezTo>
                    <a:cubicBezTo>
                      <a:pt x="11827" y="23277"/>
                      <a:pt x="11821" y="23282"/>
                      <a:pt x="11817" y="23284"/>
                    </a:cubicBezTo>
                    <a:cubicBezTo>
                      <a:pt x="11812" y="23287"/>
                      <a:pt x="11807" y="23291"/>
                      <a:pt x="11800" y="23296"/>
                    </a:cubicBezTo>
                    <a:cubicBezTo>
                      <a:pt x="11745" y="23331"/>
                      <a:pt x="11691" y="23366"/>
                      <a:pt x="11631" y="23397"/>
                    </a:cubicBezTo>
                    <a:cubicBezTo>
                      <a:pt x="11589" y="23420"/>
                      <a:pt x="11544" y="23440"/>
                      <a:pt x="11500" y="23460"/>
                    </a:cubicBezTo>
                    <a:cubicBezTo>
                      <a:pt x="11479" y="23469"/>
                      <a:pt x="11385" y="23511"/>
                      <a:pt x="11386" y="23511"/>
                    </a:cubicBezTo>
                    <a:cubicBezTo>
                      <a:pt x="11387" y="23511"/>
                      <a:pt x="11387" y="23511"/>
                      <a:pt x="11387" y="23511"/>
                    </a:cubicBezTo>
                    <a:lnTo>
                      <a:pt x="11387" y="23511"/>
                    </a:lnTo>
                    <a:cubicBezTo>
                      <a:pt x="10364" y="23933"/>
                      <a:pt x="9251" y="24149"/>
                      <a:pt x="8170" y="24361"/>
                    </a:cubicBezTo>
                    <a:cubicBezTo>
                      <a:pt x="6902" y="24609"/>
                      <a:pt x="5627" y="24815"/>
                      <a:pt x="4365" y="25084"/>
                    </a:cubicBezTo>
                    <a:cubicBezTo>
                      <a:pt x="3323" y="25304"/>
                      <a:pt x="2235" y="25543"/>
                      <a:pt x="1288" y="26045"/>
                    </a:cubicBezTo>
                    <a:cubicBezTo>
                      <a:pt x="605" y="26407"/>
                      <a:pt x="0" y="27024"/>
                      <a:pt x="202" y="27857"/>
                    </a:cubicBezTo>
                    <a:cubicBezTo>
                      <a:pt x="396" y="28653"/>
                      <a:pt x="1141" y="29272"/>
                      <a:pt x="1815" y="29665"/>
                    </a:cubicBezTo>
                    <a:cubicBezTo>
                      <a:pt x="3051" y="30385"/>
                      <a:pt x="4528" y="30692"/>
                      <a:pt x="5984" y="30692"/>
                    </a:cubicBezTo>
                    <a:cubicBezTo>
                      <a:pt x="6630" y="30692"/>
                      <a:pt x="7272" y="30632"/>
                      <a:pt x="7887" y="30520"/>
                    </a:cubicBezTo>
                    <a:cubicBezTo>
                      <a:pt x="10171" y="30104"/>
                      <a:pt x="12284" y="28781"/>
                      <a:pt x="13311" y="26648"/>
                    </a:cubicBezTo>
                    <a:cubicBezTo>
                      <a:pt x="13602" y="26043"/>
                      <a:pt x="13811" y="25402"/>
                      <a:pt x="13934" y="24742"/>
                    </a:cubicBezTo>
                    <a:cubicBezTo>
                      <a:pt x="14013" y="24318"/>
                      <a:pt x="14056" y="23889"/>
                      <a:pt x="14130" y="23467"/>
                    </a:cubicBezTo>
                    <a:cubicBezTo>
                      <a:pt x="14208" y="23034"/>
                      <a:pt x="14303" y="22606"/>
                      <a:pt x="14417" y="22183"/>
                    </a:cubicBezTo>
                    <a:cubicBezTo>
                      <a:pt x="14810" y="20727"/>
                      <a:pt x="15441" y="19337"/>
                      <a:pt x="16350" y="18131"/>
                    </a:cubicBezTo>
                    <a:cubicBezTo>
                      <a:pt x="17032" y="17225"/>
                      <a:pt x="17892" y="16432"/>
                      <a:pt x="18884" y="15882"/>
                    </a:cubicBezTo>
                    <a:cubicBezTo>
                      <a:pt x="18991" y="15823"/>
                      <a:pt x="19100" y="15766"/>
                      <a:pt x="19210" y="15712"/>
                    </a:cubicBezTo>
                    <a:cubicBezTo>
                      <a:pt x="19264" y="15687"/>
                      <a:pt x="19319" y="15662"/>
                      <a:pt x="19373" y="15638"/>
                    </a:cubicBezTo>
                    <a:cubicBezTo>
                      <a:pt x="19400" y="15625"/>
                      <a:pt x="19427" y="15614"/>
                      <a:pt x="19454" y="15602"/>
                    </a:cubicBezTo>
                    <a:cubicBezTo>
                      <a:pt x="19463" y="15598"/>
                      <a:pt x="19468" y="15595"/>
                      <a:pt x="19471" y="15594"/>
                    </a:cubicBezTo>
                    <a:cubicBezTo>
                      <a:pt x="19476" y="15592"/>
                      <a:pt x="19486" y="15588"/>
                      <a:pt x="19502" y="15582"/>
                    </a:cubicBezTo>
                    <a:cubicBezTo>
                      <a:pt x="19707" y="15502"/>
                      <a:pt x="19916" y="15428"/>
                      <a:pt x="20129" y="15372"/>
                    </a:cubicBezTo>
                    <a:cubicBezTo>
                      <a:pt x="20230" y="15345"/>
                      <a:pt x="20330" y="15321"/>
                      <a:pt x="20432" y="15301"/>
                    </a:cubicBezTo>
                    <a:cubicBezTo>
                      <a:pt x="20481" y="15291"/>
                      <a:pt x="20531" y="15283"/>
                      <a:pt x="20580" y="15274"/>
                    </a:cubicBezTo>
                    <a:cubicBezTo>
                      <a:pt x="20599" y="15271"/>
                      <a:pt x="20619" y="15268"/>
                      <a:pt x="20639" y="15265"/>
                    </a:cubicBezTo>
                    <a:lnTo>
                      <a:pt x="20639" y="15265"/>
                    </a:lnTo>
                    <a:cubicBezTo>
                      <a:pt x="20613" y="15270"/>
                      <a:pt x="20604" y="15271"/>
                      <a:pt x="20605" y="15271"/>
                    </a:cubicBezTo>
                    <a:cubicBezTo>
                      <a:pt x="20606" y="15271"/>
                      <a:pt x="20662" y="15263"/>
                      <a:pt x="20678" y="15262"/>
                    </a:cubicBezTo>
                    <a:cubicBezTo>
                      <a:pt x="20807" y="15248"/>
                      <a:pt x="20938" y="15240"/>
                      <a:pt x="21068" y="15240"/>
                    </a:cubicBezTo>
                    <a:cubicBezTo>
                      <a:pt x="21121" y="15240"/>
                      <a:pt x="21174" y="15242"/>
                      <a:pt x="21226" y="15245"/>
                    </a:cubicBezTo>
                    <a:cubicBezTo>
                      <a:pt x="21270" y="15246"/>
                      <a:pt x="21312" y="15250"/>
                      <a:pt x="21356" y="15254"/>
                    </a:cubicBezTo>
                    <a:cubicBezTo>
                      <a:pt x="21360" y="15254"/>
                      <a:pt x="21365" y="15256"/>
                      <a:pt x="21370" y="15256"/>
                    </a:cubicBezTo>
                    <a:cubicBezTo>
                      <a:pt x="21380" y="15256"/>
                      <a:pt x="21393" y="15257"/>
                      <a:pt x="21403" y="15260"/>
                    </a:cubicBezTo>
                    <a:cubicBezTo>
                      <a:pt x="21405" y="15260"/>
                      <a:pt x="21408" y="15260"/>
                      <a:pt x="21410" y="15261"/>
                    </a:cubicBezTo>
                    <a:lnTo>
                      <a:pt x="21410" y="15261"/>
                    </a:lnTo>
                    <a:cubicBezTo>
                      <a:pt x="21488" y="15275"/>
                      <a:pt x="21566" y="15289"/>
                      <a:pt x="21643" y="15310"/>
                    </a:cubicBezTo>
                    <a:cubicBezTo>
                      <a:pt x="21654" y="15312"/>
                      <a:pt x="21666" y="15315"/>
                      <a:pt x="21677" y="15320"/>
                    </a:cubicBezTo>
                    <a:cubicBezTo>
                      <a:pt x="21599" y="15461"/>
                      <a:pt x="21547" y="15560"/>
                      <a:pt x="21547" y="15560"/>
                    </a:cubicBezTo>
                    <a:cubicBezTo>
                      <a:pt x="21503" y="15623"/>
                      <a:pt x="22555" y="16060"/>
                      <a:pt x="23057" y="16207"/>
                    </a:cubicBezTo>
                    <a:cubicBezTo>
                      <a:pt x="23081" y="16279"/>
                      <a:pt x="23137" y="16340"/>
                      <a:pt x="23219" y="16364"/>
                    </a:cubicBezTo>
                    <a:lnTo>
                      <a:pt x="23222" y="16364"/>
                    </a:lnTo>
                    <a:cubicBezTo>
                      <a:pt x="23244" y="16371"/>
                      <a:pt x="23266" y="16374"/>
                      <a:pt x="23289" y="16374"/>
                    </a:cubicBezTo>
                    <a:cubicBezTo>
                      <a:pt x="23315" y="16374"/>
                      <a:pt x="23341" y="16370"/>
                      <a:pt x="23366" y="16361"/>
                    </a:cubicBezTo>
                    <a:cubicBezTo>
                      <a:pt x="23629" y="16275"/>
                      <a:pt x="24556" y="15963"/>
                      <a:pt x="25174" y="15655"/>
                    </a:cubicBezTo>
                    <a:cubicBezTo>
                      <a:pt x="25348" y="15567"/>
                      <a:pt x="25352" y="15317"/>
                      <a:pt x="25180" y="15225"/>
                    </a:cubicBezTo>
                    <a:cubicBezTo>
                      <a:pt x="24915" y="15085"/>
                      <a:pt x="24495" y="14921"/>
                      <a:pt x="23909" y="14863"/>
                    </a:cubicBezTo>
                    <a:cubicBezTo>
                      <a:pt x="23900" y="14862"/>
                      <a:pt x="23891" y="14862"/>
                      <a:pt x="23882" y="14862"/>
                    </a:cubicBezTo>
                    <a:cubicBezTo>
                      <a:pt x="23803" y="14862"/>
                      <a:pt x="23727" y="14901"/>
                      <a:pt x="23681" y="14968"/>
                    </a:cubicBezTo>
                    <a:cubicBezTo>
                      <a:pt x="23212" y="14746"/>
                      <a:pt x="22327" y="14361"/>
                      <a:pt x="22272" y="14347"/>
                    </a:cubicBezTo>
                    <a:cubicBezTo>
                      <a:pt x="22272" y="14347"/>
                      <a:pt x="22271" y="14347"/>
                      <a:pt x="22271" y="14347"/>
                    </a:cubicBezTo>
                    <a:cubicBezTo>
                      <a:pt x="22244" y="14347"/>
                      <a:pt x="22150" y="14488"/>
                      <a:pt x="22039" y="14675"/>
                    </a:cubicBezTo>
                    <a:cubicBezTo>
                      <a:pt x="21727" y="14562"/>
                      <a:pt x="21396" y="14515"/>
                      <a:pt x="21062" y="14515"/>
                    </a:cubicBezTo>
                    <a:cubicBezTo>
                      <a:pt x="20725" y="14515"/>
                      <a:pt x="20385" y="14563"/>
                      <a:pt x="20063" y="14640"/>
                    </a:cubicBezTo>
                    <a:cubicBezTo>
                      <a:pt x="19049" y="14880"/>
                      <a:pt x="18124" y="15423"/>
                      <a:pt x="17322" y="16077"/>
                    </a:cubicBezTo>
                    <a:cubicBezTo>
                      <a:pt x="14981" y="17984"/>
                      <a:pt x="13740" y="20971"/>
                      <a:pt x="13332" y="23899"/>
                    </a:cubicBezTo>
                    <a:cubicBezTo>
                      <a:pt x="13239" y="24565"/>
                      <a:pt x="13103" y="25263"/>
                      <a:pt x="12846" y="25915"/>
                    </a:cubicBezTo>
                    <a:cubicBezTo>
                      <a:pt x="12668" y="26370"/>
                      <a:pt x="12306" y="27006"/>
                      <a:pt x="12015" y="27376"/>
                    </a:cubicBezTo>
                    <a:cubicBezTo>
                      <a:pt x="11318" y="28263"/>
                      <a:pt x="10484" y="28863"/>
                      <a:pt x="9445" y="29310"/>
                    </a:cubicBezTo>
                    <a:cubicBezTo>
                      <a:pt x="9439" y="29313"/>
                      <a:pt x="9435" y="29314"/>
                      <a:pt x="9431" y="29316"/>
                    </a:cubicBezTo>
                    <a:cubicBezTo>
                      <a:pt x="9425" y="29318"/>
                      <a:pt x="9418" y="29321"/>
                      <a:pt x="9407" y="29326"/>
                    </a:cubicBezTo>
                    <a:cubicBezTo>
                      <a:pt x="9376" y="29338"/>
                      <a:pt x="9344" y="29351"/>
                      <a:pt x="9313" y="29364"/>
                    </a:cubicBezTo>
                    <a:cubicBezTo>
                      <a:pt x="9251" y="29388"/>
                      <a:pt x="9188" y="29412"/>
                      <a:pt x="9124" y="29434"/>
                    </a:cubicBezTo>
                    <a:cubicBezTo>
                      <a:pt x="8987" y="29485"/>
                      <a:pt x="8848" y="29532"/>
                      <a:pt x="8708" y="29574"/>
                    </a:cubicBezTo>
                    <a:cubicBezTo>
                      <a:pt x="8451" y="29653"/>
                      <a:pt x="8190" y="29720"/>
                      <a:pt x="7925" y="29775"/>
                    </a:cubicBezTo>
                    <a:cubicBezTo>
                      <a:pt x="7374" y="29891"/>
                      <a:pt x="6953" y="29939"/>
                      <a:pt x="6363" y="29957"/>
                    </a:cubicBezTo>
                    <a:cubicBezTo>
                      <a:pt x="6262" y="29960"/>
                      <a:pt x="6161" y="29962"/>
                      <a:pt x="6059" y="29962"/>
                    </a:cubicBezTo>
                    <a:cubicBezTo>
                      <a:pt x="5639" y="29962"/>
                      <a:pt x="5218" y="29936"/>
                      <a:pt x="4800" y="29881"/>
                    </a:cubicBezTo>
                    <a:cubicBezTo>
                      <a:pt x="4803" y="29881"/>
                      <a:pt x="4704" y="29867"/>
                      <a:pt x="4686" y="29864"/>
                    </a:cubicBezTo>
                    <a:cubicBezTo>
                      <a:pt x="4623" y="29854"/>
                      <a:pt x="4561" y="29844"/>
                      <a:pt x="4500" y="29833"/>
                    </a:cubicBezTo>
                    <a:cubicBezTo>
                      <a:pt x="4368" y="29810"/>
                      <a:pt x="4236" y="29785"/>
                      <a:pt x="4106" y="29755"/>
                    </a:cubicBezTo>
                    <a:cubicBezTo>
                      <a:pt x="3872" y="29704"/>
                      <a:pt x="3640" y="29644"/>
                      <a:pt x="3411" y="29571"/>
                    </a:cubicBezTo>
                    <a:cubicBezTo>
                      <a:pt x="3300" y="29536"/>
                      <a:pt x="3192" y="29499"/>
                      <a:pt x="3083" y="29460"/>
                    </a:cubicBezTo>
                    <a:cubicBezTo>
                      <a:pt x="3029" y="29440"/>
                      <a:pt x="2975" y="29420"/>
                      <a:pt x="2923" y="29399"/>
                    </a:cubicBezTo>
                    <a:cubicBezTo>
                      <a:pt x="2896" y="29389"/>
                      <a:pt x="2871" y="29379"/>
                      <a:pt x="2845" y="29368"/>
                    </a:cubicBezTo>
                    <a:cubicBezTo>
                      <a:pt x="2833" y="29364"/>
                      <a:pt x="2824" y="29359"/>
                      <a:pt x="2817" y="29358"/>
                    </a:cubicBezTo>
                    <a:cubicBezTo>
                      <a:pt x="2816" y="29357"/>
                      <a:pt x="2811" y="29354"/>
                      <a:pt x="2803" y="29351"/>
                    </a:cubicBezTo>
                    <a:cubicBezTo>
                      <a:pt x="2606" y="29265"/>
                      <a:pt x="2413" y="29171"/>
                      <a:pt x="2226" y="29064"/>
                    </a:cubicBezTo>
                    <a:cubicBezTo>
                      <a:pt x="2055" y="28966"/>
                      <a:pt x="1891" y="28860"/>
                      <a:pt x="1733" y="28743"/>
                    </a:cubicBezTo>
                    <a:cubicBezTo>
                      <a:pt x="1729" y="28739"/>
                      <a:pt x="1675" y="28697"/>
                      <a:pt x="1662" y="28687"/>
                    </a:cubicBezTo>
                    <a:cubicBezTo>
                      <a:pt x="1625" y="28656"/>
                      <a:pt x="1590" y="28626"/>
                      <a:pt x="1555" y="28595"/>
                    </a:cubicBezTo>
                    <a:cubicBezTo>
                      <a:pt x="1480" y="28528"/>
                      <a:pt x="1408" y="28459"/>
                      <a:pt x="1340" y="28387"/>
                    </a:cubicBezTo>
                    <a:cubicBezTo>
                      <a:pt x="1289" y="28332"/>
                      <a:pt x="1241" y="28277"/>
                      <a:pt x="1194" y="28219"/>
                    </a:cubicBezTo>
                    <a:lnTo>
                      <a:pt x="1194" y="28219"/>
                    </a:lnTo>
                    <a:cubicBezTo>
                      <a:pt x="1195" y="28219"/>
                      <a:pt x="1195" y="28219"/>
                      <a:pt x="1195" y="28219"/>
                    </a:cubicBezTo>
                    <a:cubicBezTo>
                      <a:pt x="1196" y="28219"/>
                      <a:pt x="1146" y="28153"/>
                      <a:pt x="1134" y="28137"/>
                    </a:cubicBezTo>
                    <a:cubicBezTo>
                      <a:pt x="1107" y="28097"/>
                      <a:pt x="1081" y="28058"/>
                      <a:pt x="1056" y="28017"/>
                    </a:cubicBezTo>
                    <a:cubicBezTo>
                      <a:pt x="1030" y="27976"/>
                      <a:pt x="1008" y="27935"/>
                      <a:pt x="985" y="27892"/>
                    </a:cubicBezTo>
                    <a:cubicBezTo>
                      <a:pt x="975" y="27871"/>
                      <a:pt x="946" y="27795"/>
                      <a:pt x="944" y="27795"/>
                    </a:cubicBezTo>
                    <a:cubicBezTo>
                      <a:pt x="944" y="27795"/>
                      <a:pt x="944" y="27795"/>
                      <a:pt x="944" y="27795"/>
                    </a:cubicBezTo>
                    <a:cubicBezTo>
                      <a:pt x="926" y="27730"/>
                      <a:pt x="909" y="27665"/>
                      <a:pt x="889" y="27600"/>
                    </a:cubicBezTo>
                    <a:cubicBezTo>
                      <a:pt x="888" y="27586"/>
                      <a:pt x="885" y="27571"/>
                      <a:pt x="885" y="27559"/>
                    </a:cubicBezTo>
                    <a:cubicBezTo>
                      <a:pt x="885" y="27529"/>
                      <a:pt x="886" y="27499"/>
                      <a:pt x="886" y="27470"/>
                    </a:cubicBezTo>
                    <a:cubicBezTo>
                      <a:pt x="885" y="27464"/>
                      <a:pt x="885" y="27458"/>
                      <a:pt x="885" y="27453"/>
                    </a:cubicBezTo>
                    <a:cubicBezTo>
                      <a:pt x="886" y="27451"/>
                      <a:pt x="886" y="27448"/>
                      <a:pt x="888" y="27447"/>
                    </a:cubicBezTo>
                    <a:cubicBezTo>
                      <a:pt x="898" y="27409"/>
                      <a:pt x="907" y="27369"/>
                      <a:pt x="917" y="27331"/>
                    </a:cubicBezTo>
                    <a:cubicBezTo>
                      <a:pt x="919" y="27324"/>
                      <a:pt x="920" y="27317"/>
                      <a:pt x="922" y="27313"/>
                    </a:cubicBezTo>
                    <a:cubicBezTo>
                      <a:pt x="923" y="27311"/>
                      <a:pt x="924" y="27309"/>
                      <a:pt x="926" y="27306"/>
                    </a:cubicBezTo>
                    <a:cubicBezTo>
                      <a:pt x="944" y="27275"/>
                      <a:pt x="958" y="27242"/>
                      <a:pt x="977" y="27212"/>
                    </a:cubicBezTo>
                    <a:cubicBezTo>
                      <a:pt x="993" y="27186"/>
                      <a:pt x="1012" y="27162"/>
                      <a:pt x="1029" y="27137"/>
                    </a:cubicBezTo>
                    <a:lnTo>
                      <a:pt x="1029" y="27137"/>
                    </a:lnTo>
                    <a:cubicBezTo>
                      <a:pt x="1016" y="27156"/>
                      <a:pt x="1012" y="27164"/>
                      <a:pt x="1013" y="27164"/>
                    </a:cubicBezTo>
                    <a:cubicBezTo>
                      <a:pt x="1015" y="27164"/>
                      <a:pt x="1063" y="27099"/>
                      <a:pt x="1080" y="27081"/>
                    </a:cubicBezTo>
                    <a:cubicBezTo>
                      <a:pt x="1130" y="27026"/>
                      <a:pt x="1186" y="26979"/>
                      <a:pt x="1240" y="26930"/>
                    </a:cubicBezTo>
                    <a:lnTo>
                      <a:pt x="1240" y="26930"/>
                    </a:lnTo>
                    <a:cubicBezTo>
                      <a:pt x="1242" y="26929"/>
                      <a:pt x="1243" y="26928"/>
                      <a:pt x="1244" y="26928"/>
                    </a:cubicBezTo>
                    <a:lnTo>
                      <a:pt x="1244" y="26928"/>
                    </a:lnTo>
                    <a:cubicBezTo>
                      <a:pt x="1246" y="26927"/>
                      <a:pt x="1248" y="26925"/>
                      <a:pt x="1250" y="26923"/>
                    </a:cubicBezTo>
                    <a:lnTo>
                      <a:pt x="1250" y="26923"/>
                    </a:lnTo>
                    <a:cubicBezTo>
                      <a:pt x="1254" y="26921"/>
                      <a:pt x="1257" y="26918"/>
                      <a:pt x="1261" y="26914"/>
                    </a:cubicBezTo>
                    <a:cubicBezTo>
                      <a:pt x="1271" y="26907"/>
                      <a:pt x="1281" y="26899"/>
                      <a:pt x="1281" y="26899"/>
                    </a:cubicBezTo>
                    <a:lnTo>
                      <a:pt x="1281" y="26899"/>
                    </a:lnTo>
                    <a:cubicBezTo>
                      <a:pt x="1281" y="26899"/>
                      <a:pt x="1278" y="26902"/>
                      <a:pt x="1271" y="26907"/>
                    </a:cubicBezTo>
                    <a:cubicBezTo>
                      <a:pt x="1278" y="26903"/>
                      <a:pt x="1283" y="26899"/>
                      <a:pt x="1291" y="26894"/>
                    </a:cubicBezTo>
                    <a:cubicBezTo>
                      <a:pt x="1334" y="26863"/>
                      <a:pt x="1378" y="26834"/>
                      <a:pt x="1422" y="26805"/>
                    </a:cubicBezTo>
                    <a:cubicBezTo>
                      <a:pt x="1594" y="26696"/>
                      <a:pt x="1777" y="26605"/>
                      <a:pt x="1962" y="26523"/>
                    </a:cubicBezTo>
                    <a:cubicBezTo>
                      <a:pt x="1977" y="26516"/>
                      <a:pt x="1993" y="26510"/>
                      <a:pt x="2009" y="26503"/>
                    </a:cubicBezTo>
                    <a:cubicBezTo>
                      <a:pt x="2021" y="26497"/>
                      <a:pt x="2048" y="26486"/>
                      <a:pt x="2055" y="26483"/>
                    </a:cubicBezTo>
                    <a:cubicBezTo>
                      <a:pt x="2110" y="26462"/>
                      <a:pt x="2164" y="26441"/>
                      <a:pt x="2218" y="26419"/>
                    </a:cubicBezTo>
                    <a:cubicBezTo>
                      <a:pt x="2342" y="26373"/>
                      <a:pt x="2467" y="26330"/>
                      <a:pt x="2592" y="26289"/>
                    </a:cubicBezTo>
                    <a:cubicBezTo>
                      <a:pt x="2844" y="26206"/>
                      <a:pt x="3098" y="26133"/>
                      <a:pt x="3353" y="26066"/>
                    </a:cubicBezTo>
                    <a:cubicBezTo>
                      <a:pt x="4566" y="25745"/>
                      <a:pt x="5805" y="25535"/>
                      <a:pt x="7038" y="25308"/>
                    </a:cubicBezTo>
                    <a:cubicBezTo>
                      <a:pt x="8229" y="25091"/>
                      <a:pt x="9431" y="24882"/>
                      <a:pt x="10597" y="24545"/>
                    </a:cubicBezTo>
                    <a:cubicBezTo>
                      <a:pt x="11073" y="24408"/>
                      <a:pt x="11557" y="24251"/>
                      <a:pt x="11999" y="24024"/>
                    </a:cubicBezTo>
                    <a:cubicBezTo>
                      <a:pt x="12299" y="23868"/>
                      <a:pt x="12533" y="23624"/>
                      <a:pt x="12730" y="23354"/>
                    </a:cubicBezTo>
                    <a:cubicBezTo>
                      <a:pt x="13202" y="22708"/>
                      <a:pt x="13428" y="21875"/>
                      <a:pt x="13589" y="21102"/>
                    </a:cubicBezTo>
                    <a:cubicBezTo>
                      <a:pt x="13808" y="20050"/>
                      <a:pt x="13909" y="18973"/>
                      <a:pt x="13967" y="17902"/>
                    </a:cubicBezTo>
                    <a:cubicBezTo>
                      <a:pt x="14092" y="15539"/>
                      <a:pt x="14002" y="13163"/>
                      <a:pt x="13841" y="10804"/>
                    </a:cubicBezTo>
                    <a:cubicBezTo>
                      <a:pt x="13790" y="10046"/>
                      <a:pt x="13730" y="9290"/>
                      <a:pt x="13661" y="8535"/>
                    </a:cubicBezTo>
                    <a:lnTo>
                      <a:pt x="14015" y="8535"/>
                    </a:lnTo>
                    <a:cubicBezTo>
                      <a:pt x="14060" y="8535"/>
                      <a:pt x="14097" y="8498"/>
                      <a:pt x="14097" y="8453"/>
                    </a:cubicBezTo>
                    <a:lnTo>
                      <a:pt x="14097" y="81"/>
                    </a:lnTo>
                    <a:cubicBezTo>
                      <a:pt x="14097" y="36"/>
                      <a:pt x="14060" y="0"/>
                      <a:pt x="140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9" name="Google Shape;5159;p68"/>
            <p:cNvSpPr/>
            <p:nvPr/>
          </p:nvSpPr>
          <p:spPr>
            <a:xfrm>
              <a:off x="4796238" y="1352303"/>
              <a:ext cx="315309" cy="401430"/>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8"/>
            <p:cNvSpPr/>
            <p:nvPr/>
          </p:nvSpPr>
          <p:spPr>
            <a:xfrm flipH="1">
              <a:off x="4286800" y="1169523"/>
              <a:ext cx="232579" cy="296092"/>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8"/>
            <p:cNvSpPr/>
            <p:nvPr/>
          </p:nvSpPr>
          <p:spPr>
            <a:xfrm>
              <a:off x="4524715" y="698423"/>
              <a:ext cx="458114" cy="1021753"/>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3" name="Google Shape;5163;p68"/>
          <p:cNvSpPr txBox="1">
            <a:spLocks noGrp="1"/>
          </p:cNvSpPr>
          <p:nvPr>
            <p:ph type="title" idx="2"/>
          </p:nvPr>
        </p:nvSpPr>
        <p:spPr>
          <a:xfrm>
            <a:off x="713250" y="1969635"/>
            <a:ext cx="1356600" cy="95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5165" name="Google Shape;5165;p68"/>
          <p:cNvSpPr/>
          <p:nvPr/>
        </p:nvSpPr>
        <p:spPr>
          <a:xfrm>
            <a:off x="608989" y="3091435"/>
            <a:ext cx="7717500" cy="10611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8"/>
          <p:cNvSpPr/>
          <p:nvPr/>
        </p:nvSpPr>
        <p:spPr>
          <a:xfrm rot="-5400000">
            <a:off x="6148927" y="216061"/>
            <a:ext cx="4226946" cy="930116"/>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67" name="Google Shape;5167;p68"/>
          <p:cNvSpPr txBox="1">
            <a:spLocks noGrp="1"/>
          </p:cNvSpPr>
          <p:nvPr>
            <p:ph type="title"/>
          </p:nvPr>
        </p:nvSpPr>
        <p:spPr>
          <a:xfrm>
            <a:off x="713250" y="3195233"/>
            <a:ext cx="7717500" cy="79468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      LIVE DEMO</a:t>
            </a:r>
            <a:endParaRPr dirty="0"/>
          </a:p>
        </p:txBody>
      </p:sp>
    </p:spTree>
  </p:cSld>
  <p:clrMapOvr>
    <a:masterClrMapping/>
  </p:clrMapOvr>
</p:sld>
</file>

<file path=ppt/theme/theme1.xml><?xml version="1.0" encoding="utf-8"?>
<a:theme xmlns:a="http://schemas.openxmlformats.org/drawingml/2006/main" name="World EV (Electric Vehicles) Day by Slidesgo">
  <a:themeElements>
    <a:clrScheme name="Simple Light">
      <a:dk1>
        <a:srgbClr val="3F5A42"/>
      </a:dk1>
      <a:lt1>
        <a:srgbClr val="1B667A"/>
      </a:lt1>
      <a:dk2>
        <a:srgbClr val="FD7964"/>
      </a:dk2>
      <a:lt2>
        <a:srgbClr val="718A1D"/>
      </a:lt2>
      <a:accent1>
        <a:srgbClr val="CCCA69"/>
      </a:accent1>
      <a:accent2>
        <a:srgbClr val="F8D304"/>
      </a:accent2>
      <a:accent3>
        <a:srgbClr val="9DA6EC"/>
      </a:accent3>
      <a:accent4>
        <a:srgbClr val="D2D6FF"/>
      </a:accent4>
      <a:accent5>
        <a:srgbClr val="E8EBE5"/>
      </a:accent5>
      <a:accent6>
        <a:srgbClr val="FFFFFF"/>
      </a:accent6>
      <a:hlink>
        <a:srgbClr val="3436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194</Words>
  <Application>Microsoft Office PowerPoint</Application>
  <PresentationFormat>On-screen Show (16:9)</PresentationFormat>
  <Paragraphs>31</Paragraphs>
  <Slides>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Nanum Gothic</vt:lpstr>
      <vt:lpstr>Montserrat ExtraBold</vt:lpstr>
      <vt:lpstr>Proxima Nova</vt:lpstr>
      <vt:lpstr>Pangolin</vt:lpstr>
      <vt:lpstr>Montserrat</vt:lpstr>
      <vt:lpstr>Arial</vt:lpstr>
      <vt:lpstr>World EV (Electric Vehicles) Day by Slidesgo</vt:lpstr>
      <vt:lpstr> </vt:lpstr>
      <vt:lpstr>TABLE OF CONTENTS</vt:lpstr>
      <vt:lpstr>About </vt:lpstr>
      <vt:lpstr>Mission &amp; Vision</vt:lpstr>
      <vt:lpstr>Services </vt:lpstr>
      <vt:lpstr>Recommendations</vt:lpstr>
      <vt:lpstr>      LIVE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dell</dc:creator>
  <cp:lastModifiedBy>dell</cp:lastModifiedBy>
  <cp:revision>1</cp:revision>
  <dcterms:modified xsi:type="dcterms:W3CDTF">2022-09-19T15:16:45Z</dcterms:modified>
</cp:coreProperties>
</file>